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82"/>
  </p:normalViewPr>
  <p:slideViewPr>
    <p:cSldViewPr snapToGrid="0">
      <p:cViewPr varScale="1">
        <p:scale>
          <a:sx n="126" d="100"/>
          <a:sy n="126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5T13:35:28.9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2120 3599 18817,'-2'-5'1709,"0"2"683,2 3-1922,-57-60-4677,31 42 4274,-9-15 0,-1 4 29,9 25 1161,-1 2-1195,-2 2 486,-3 3-504,0 3-10,-1 5-12,1 4 1,3 2-12,4 3 2436,4 1-2453,4 2 0,6-1-5,4 1 0,5-1 5,1-1 1,7 0-1,2 0-16,7-1-3285,5 2 3313,4 0-1481,4 0 1469,6 1-151,-7-5 1,2 1 134,16 9 13,-13-10 1,-1 0-25,12 7-7,-2-2-10,-6-2 28,-6-1-1624,-8-4 1658,-9-2 1383,-6-1-1362,-10-1 1517,-19 5-1516,-5-3-17,-18 3 5,3-4-71,-3-2 65,-4 0 7,-2-1-1,0-2 1,0-2-7,5-2 24,3-2 2732,-5-10-2784,17 1-60,-1-6-158,20 2-296,4 1 26,4 1-1382,4 0-2481,4 0 4363,6-2 0,-4 6 0,3 0 0</inkml:trace>
  <inkml:trace contextRef="#ctx0" brushRef="#br0" timeOffset="277">2604 3457 23259,'-29'-46'621,"1"0"1,3 4 0,2 9-106,7 22-230,5 4-270,1 2-27,6 3-6,4 4-5,0 3 33,0 5-5,2 5-1,1 5 7,2 6-3404,3 6 3392,0 4-1216,1 8 1,0 2 968,2 15-416,-2-12 0,-1 0 47,-1 6-1450,-2-3 1019,-1-1-320,-3-3 794,0-3-5532,-4 15 1837,0-20 4532,-3 11 0,2-34 1,1-2-1</inkml:trace>
  <inkml:trace contextRef="#ctx0" brushRef="#br0" timeOffset="937">2506 3998 12741,'-6'-7'4609,"1"1"-3495,5 6-206,0 0-152,-64-58-1049,37 37 539,-11-12 1,1 2 368,17 20-71,2 1-482,7 4-85,3 1-61,7 3 16,6 1 63,5-1 27,9 0-27,27-4-12,-5 1 0,22-2-11,-14 2 374,2-1-362,-2 0-12,-2 0-12,11-4 24,-18 3 16,8-3 11,-13 1 39,-2-3 108,1-3 200,-10-1 140,-11-1-229,-8 4-6,-8 1 547,-4 2-602,-3 2-7,-3 0-3402,2 4 3391,1 1-282,0 0 227,2 1-91,1 1 1,3 0-62,1 1-56,2 0 40,1 2 33,2 2 11,3 4 3235,14 10-3240,10 7-12,4 1 6,5 2 0,-8-7 383,3 2-383,-2 1-12,0 0-10,-4 2 79,-4 0-141,-3 11 17,-11 0 44,-7-1 12,-11-7 22,-6-12-5,-4-3 39,-10 0 44,0-7 40,-6-2-73,12-8 6,6-4-1,7-2-10,3-1 0,2 0-23,1-1-11,5-5-29,5 1 1,6-6-6,7 6-16,20-10-1111,-4 7 1116,17-7 0,-11 8 6,2 0 27,1 0-22,-14 5 1,2-1-139,-2 1 1,1-1 151,4-3 0,-1 0 26,12-7 5,-15 4 11,-19 9 22,-5 0 2,-3 1 4,-3 0 84,0-2-39,-1 3-6,-1-1 1286,-3 2-1023,0 1 78,-1 1-340,2 3-40,1 1-39,1 1-28,-1 0-11,1 2-6,-3 8 17,0 9-11,-1 12 0,1-3-23,1 1-100,2 0-3449,1-5 3253,0 5-1875,0-7 1426,0-2-1898,1 7-62,-1-7-7092,2 3 9710,-2-12 0,1-6 0,-1-2 0</inkml:trace>
  <inkml:trace contextRef="#ctx0" brushRef="#br0" timeOffset="1145">3621 3352 22839,'-32'45'-8575,"7"-9"8575,51 2 0,-15-24 0,0 0 0</inkml:trace>
  <inkml:trace contextRef="#ctx0" brushRef="#br0" timeOffset="1934">3889 3652 25995,'-16'46'-1,"2"-4"-20,12-20-42,-2 14 22,2-10-7,0 10 25,1-14-5,0-1-31,1-3-67,0-3-13,0-3 27,0-4 45,0-2 107,0-4 686,0-1-649,2-7-95,0 0 80,1-8 68,5-9-57,-2 4-6,5-9 17,-4 9-22,1-1-1,0 2-5,0 1 23,5-3-68,-2 5-6,4-1-10,8 4-12,-4 6 0,10 0-16,-6 4-346,3 2 295,0 2-45,1 2-213,14 7 146,-11 0-72,11 5-1150,1 3 959,-7-4-28,11 4-17,-11-6 0,2-1 67,0-2 51,3-2-2980,-1-3 3097,1-2 73,0-2 249,-3-2-31,9-7 84,-13-1 74,4-6 66,-18 2 63,-4-2 38,-3-1 11,-3 0 17,-3 0 6,-2 1 500,-2 0-539,-2 2 3520,-9 0-3716,-1 5 39,-9 1-106,-1 7-1,-5 5 6,-4 4-28,-2 4-10,-3 5-18,2 1-6,-9 14-16,10 1-12,3 0 0,16-6 6,11-12 6,6-3-6,4-1 17,5-3-12,5-2 1,5-2 22,18-3 22,4-9-274,1-2 280,-6-8 22,-16 1 18,-5-1 32,-2-1 29,-3 0 22,-3-1 29,-3 0-12,-3 1-12,-3 1 1,-1 1 168,-1-3-185,-1 6-6,0-1 231,0 7-292,-1 3-34,1 1-34,-1 2-38,1 5 16,-1 12-11,1 3 6,0 12-6,1 20 0,2-4-1696,0-13 0,1 2 1690,5 26-5,-2-28 0,1 1-391,0 2 1,2 0 334,0 1 0,0 3-233,5 18 1,-2 1-440,-5-14 0,-1 1 459,1 13 0,-4 0-28,-7-19 0,-5-2 42,-1-1 0,-4-1 75,-3-2 1,-2-2 75,-1-3 0,-3-3 37,-9 2 0,-2-4-141,-14 3 28,16-13 1,0-7-1527,-23-21 1095,16-7-168,-7-20-918,23-6-2431,5-10-4296,8-1 8435,4 3 0,4 25 0,1 11 0</inkml:trace>
  <inkml:trace contextRef="#ctx0" brushRef="#br0" timeOffset="2301">5552 3344 18097,'-10'-1'1658,"3"0"125,7 1-848,0 0-801,-64 30-203,41-14 111,-15 4 0,4 1 447,20-2-428,4-1-22,2 0 17,5-1 6,1 0 819,3-3-763,3 0 10,4-1 24,2-2-12,4-2 0,2-2 0,0-2 6,2-3 594,-2 0-572,0-2-5,-3-3-12,-2-1-22,-2-4-28,-2-1-12,-1-1-10,-2-2-7,0-1-27,-1-1 6,-2 0-1,0 0-11,-1 0 28,0 0 1,0 2 4,-2 1 1,-1 2-6,-1 1 17,-4 2-61,1 2-23,-4 1-11,1 3-45,-9 9-45,3 1-95,-7 8-275,8 0-469,3 3-853,3 3-8038,6 15 8637,3-13 0,1-1 0,1-17 0</inkml:trace>
  <inkml:trace contextRef="#ctx0" brushRef="#br0" timeOffset="2630">5799 3858 21719,'-4'-3'2134,"1"2"-6344,3 1 4412,-68 5-39,39 3 617,-12-2 0,0 2-685,17 9 826,2 1-876,4 2-28,3 0 5,4 1-16,5 0 10,3-1-21,4-1 27,4-1 6,4-1 17,13 5 17,8-4-23,1-1 22,-1-8 12,-11-7 6,-1-2 16,-3-3 11,-2-3 1,-1-3-7,-3-2 7,-2-3-12,-1 0 56,-2-9-89,-2 5 3369,-2-6-3392,-3 8-16,-3 0-1,-2 2-28,-1 0 6,-1 3-44,0 0-113,0 4-230,0 0-2324,-4 3-2497,3 2 5208,-5 1 0,10 1 0,0 0 0</inkml:trace>
  <inkml:trace contextRef="#ctx0" brushRef="#br0" timeOffset="3032">995 4800 18672,'-45'-1'873,"1"0"1,4-1 0,8 1-734,17-1-123,12 0 252,28-2-4319,6-1 4258,26-3-60,-4 2 0,3-1-805,-7 0 1,3 1 674,-4 0 1,3 0 0,3-1-359,-4 1 1,2 0-1,1 0 1,-3-1 348,8 1 0,-2 0 1,4-1 1,-2 0 0,4 0 0,0 0 0,-3 1-6,6 0 1,-4 0 0,1 0-2,-13 2 0,1 0 1,-1-1-1,1 1-2,1 0 1,0 1 0,0-1 0,1 0-266,-1 1 0,0-1 0,2 1 0,3 0 259,2 0 1,3 0 0,2 0-1,1 0 1,0 0-16,-10 1 0,0 0 1,1 0-1,1 0 1,0 0-1,2 0-51,-1 0 0,3 0 1,1 0-1,1 0 1,-1 0-1,-2 1 1,-2-1-6,-1 1 0,-2-1 0,-1 1 1,-1 0-1,0 0 0,-1 0-55,6 0 0,-1 0 0,-1 0 0,0 0 1,-2 0-458,10 1 0,-2-1 0,-1 1 0,-4 0-696,2 0 1,-3-1-1,1 1 1283,-1 0 0,4 0 0,-3 0 0,-9 0 0,-7 0 0,-6 0 0,-1 0 0,-1 0 0</inkml:trace>
  <inkml:trace contextRef="#ctx0" brushRef="#br0" timeOffset="1.20456E6">1807 9907 24575,'26'0'0,"20"0"-1306,-15 0 1,3 0 1305,13 0 0,5 0-1221,-9 0 1,2 0 0,1 0 1220,9 0 0,1 0 0,5 0-760,-14 0 1,3 0 0,2 0-1,2 0 1,-1 0 759,7 0 0,2 0 0,1 0 0,0 0 0,0 0-575,-9 0 0,0 0 0,0 0 1,0 0-1,0 0 0,1 0 575,3 0 0,0 0 0,0 0 0,1 0 0,1 0 0,0 0-283,-4 0 1,1 0-1,1 0 1,0 0 0,1 0-1,-1 0 1,0 0 282,-1 0 0,1 0 0,-1 0 0,0 0 0,1 0 0,-2 0 0,1 0-149,5 0 1,0 0 0,0 0 0,-1 0 0,-1 0 0,-1 0 148,7 0 0,-1 0 0,-2 0 0,-1 0 0,-2 0 76,0 0 0,-3 0 0,-1 0 0,1 0-76,2 0 0,0 0 0,1 0 0,-1 0 203,2 0 0,0 0 0,-1 0 0,-2 0-203,4 0 0,-3 0 0,-3 0 0,8 0 0,-7 0 1080,-16 0 1,-4 0-1081,18 0 3520,-4 0-3520,-6 0 4272,-14 0-4272,-9 0 3976,-8 0-3976,-4 0 0,-6 0 0,0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5T13:35:36.0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2406 2234 22415,'2'-62'1450,"-3"11"-1131,-4 43-76,-5 0-86,-4 4-34,-6 1-15,-3 2-19,-5 1 26,-4 3-14,-2 2-659,-1 5 642,0 2-33,3 2-23,3 1 1,3 2-13,4 0-10,5 1 0,5 1-6,3-2 0,7 8 11,5-6-11,6 5 22,14 2-5,12 3-650,2 1 656,4 1-18,-9-7-10,0 2 173,-1 0-185,-2 0 17,-3 0 6,-3-1-3025,-6-1 3008,-4-1 22,-6 0-6,-4-3 12,-6-1-6,-5-1 23,-7-1 0,-6-1-6,-5-3 44,-4-1-58,-4-4 9,-3-1 21,-20 0-38,12-3-503,-14-1 508,20-3-34,3 0 7,4-2-7,5-3 2721,5-3-2815,6-3-130,4 0-241,5-2 214,3 0-1384,3-1-1424,5 0 3082,4-2 0,-3 8 0,2 0 0</inkml:trace>
  <inkml:trace contextRef="#ctx0" brushRef="#br0" timeOffset="259">3016 2105 26425,'-23'-27'11,"-1"1"1,-11-12 10,42 57 6,1 6-6,0 7-5,2 6-11,-1 7-1,-3-9 1,-1 2-45,3 23-127,-3-8 1,-1 2-1137,-1-22 0,0-1 949,0 10 0,0-1-767,3 15-678,0-4-1389,1-4 3187,1 2 0,-4-24 0,-1-3 0</inkml:trace>
  <inkml:trace contextRef="#ctx0" brushRef="#br0" timeOffset="934">2927 2751 19126,'-3'-8'3344,"0"2"-2510,3 6-179,0 0-145,-25-68-4288,15 43 3915,-5-15 1,1 3 52,8 21 776,1 3-916,3 1-27,1 3-23,3 1 0,4 1-23,16-3 1,0 2-17,13-1-24,-5 3-4,4 0 1688,2 2-1716,0 0-28,1 0-12,0 0-10,-2 0-12,-2 0 34,-3 0 50,-4-1 45,-4 0 56,-6-2 84,-5-3-17,-5 1 6,-2-4 22,-6 4 1808,-5-3-1757,-1 3 11,-4-1 17,1 4 5,3 1 22,-2 0 23,3 0-33,0 2-12,0 0-22,3 1-51,0 0-39,2 1-44,0 0-90,1 1 33,3 6 12,4 1-1,5 7 12,5 1-11,7 2 5,4 4-3392,7 2 3375,4 3-22,2 1-350,0 3 339,-2 1-17,-3 0 0,-7-1-23,-6-2 12,-7-2 0,-7-2 28,-6-1 11,-6-2-6,-12 4 28,-1-10 18,-8 2 16,4-10-6,1-4 0,1-2 1,1-4 5,3-4 17,3-4 3223,2-3-3206,3-1-6,2-2-17,3-1 536,4-10-575,3 7 11,5-7-11,4 9 0,4 0 11,5 0 0,4 1-11,3 0 0,3 1 0,20-5-2684,-11 7 2678,14-4 6,-18 7-11,-2 1 6,-4 1 16,-4 1 0,-5 0 0,-5 2 0,-4 0 12,-4-1 27,-4-2-11,-3 2 17,-2-3 0,-2 4 12,-1 0 2700,0 0-2678,-2 0 44,0 1 23,1 0 0,0 2-1,1-1-21,0 2-40,0 1-11,1 2-106,1 3 10,-1 3 12,3 12-5,0-1 10,2 7-16,1-3-106,5 10-253,1 3 17,0 2-179,-1-4-375,-4-11-774,-3-1-3062,-1 0 4743,-1-1 0,-1-9 0,0-2 0</inkml:trace>
  <inkml:trace contextRef="#ctx0" brushRef="#br0" timeOffset="1135">4025 2104 25494,'18'3'-4319,"-1"14"-346,6 24 4665,-7 6 0,-12-36 0,-2-2 0</inkml:trace>
  <inkml:trace contextRef="#ctx0" brushRef="#br0" timeOffset="1902">4257 2394 20392,'0'-4'3702,"0"0"-325,0 4-3399,1-53 11,-1 42 27,4-31-27,5 67 22,0 2-22,13 32-11,-6-11 11,3 10-3370,-6-15 3358,-4-16 12,0-4-11,3 0 27,-5-10 7,3-2 4,-6-8-10,0-2 11,1-5 0,0-2-12,1-6-16,2-3 33,0-3 1,2-4 16,-1-1 0,0-2-16,0 0 27,0 1 6,0 0 22,-1 2 51,4-4-50,2 4-57,0 3 0,1 5-50,4 7 28,-2 3-5,7 1-2269,-3 2 2263,2 1 2245,14 6-2262,3 4-33,1 3-23,-4 2-34,-10-3-44,0 1-62,1 1-51,0 1-408,13 5 274,-9-4-44,8 1-561,0-6 3585,-11-6-2924,9 0 34,-3-7 330,-2-5 230,4-4 190,-9-6-3438,-12 2 3287,-7-1 22,-5 5 257,-2 1 92,-1-1-355,-1 4-38,-2 1 22,-4 4-162,-8 6-12,-11 12-67,1 2 3387,-3 8-3393,9-4-16,2 1-17,3 0 6,3 0-3409,4-1 3391,3-1-2256,2-4 2262,3-1-1511,3-5 1523,4-1 11,3-5 5,4-1 1518,3-3-1518,3-4 0,3-3 1,1-5 5,-1-3 28,0-4 134,4-10-39,-10 4 34,1-7 22,-13 8 2280,-3 1-2056,-4-9-306,-2 10-125,-3-7 0,-4 7 0,1 4 0,-2 0 0,5 10 3392,1 4-3392,3 3 0,0 4 0,0 13 0,1 22 0,-1 6-590,-1 18 590,0-16 0,0 1-1323,0-7 1,0 1 1322,-1 17 0,0 4 0,2-15 0,0 2 0,1-1 0,0 10 0,0 0 0,1-8 0,0 2 0,1 0-479,0 0 1,0 0-1,-1-3 252,-1 7 1,-2-1 80,1-10 0,-2 2 1,-3-3-147,-11 8 1,-6-6-100,-4-8 1,-3-5 76,1 0 1,-2-6-616,2-11 0,0-7-1647,-8-5 2484,1-11 0,17 3 0,1-4 0</inkml:trace>
  <inkml:trace contextRef="#ctx0" brushRef="#br0" timeOffset="2553">6241 2251 15500,'0'-6'2414,"0"1"2302,0 5-4699,-54-6-6,36 13 0,-42-1 12,48 26-23,5-6 835,-1 7-858,7-5 23,3-8 464,2 3-408,6-7 5,-2-7 1550,3 1-1482,-2-8 28,-1-1 117,7-7-89,1-7-101,2-3 5,-1-4 7,-6 5 60,1-9-88,-5 7 4,0-8-21,-5 10 10,-1-1-10,-1 3-6,-1 0 11,-2 2-17,-1 1-22,-2 2 5,1 1-16,0 2-23,-1 2-34,1 0-38,0 2-219,-3 4 67,2 2-767,-5 14-73,5 0-790,0 9-2873,4-2 4744,1 5 0,1-13 0,0-1 0</inkml:trace>
  <inkml:trace contextRef="#ctx0" brushRef="#br0" timeOffset="2869">6286 2628 20828,'-4'0'2790,"1"0"-1323,3 0-1187,-64 15-1696,39-4 1480,-14 0 1,2 2 30,17 1-33,2 2 486,5 0-537,4-1 11,5 0 255,1-1-238,7-2 23,2-3-1,6-1 12,5-2 67,18 0-89,-3-3 17,14-1-12,-10-3-11,-1-2 28,-2-2 17,-4-3 10,-5-1 147,-2-6-96,-9 3 135,-2-8-169,-8 8-33,-3-3-5,-4 5-7,-3 0-38,-4 0-12,-2 1-10,-4 1-18,-2 1 12,-1 1 830,-2 1-892,-10-1-22,9 3-101,-7 0-180,14 1-335,1 2-791,2 0-2800,2 0 4285,0 0 0,5 0 0,1 0 0</inkml:trace>
  <inkml:trace contextRef="#ctx0" brushRef="#br0" timeOffset="3302">1471 3822 13376,'46'-10'214,"1"0"0,0 0 0,0 0 0,0 1 0,-1 1-1,11 3 0,0 1-75,-14 1 0,2-1 0,0 0-13,5 1 0,0-1 0,1 0-13,4 0 0,2 0 0,0-1-19,4 1 1,0 0-1,2 0-32,-14 1 1,1 0 0,1 0 0,0-1-11,2 1 1,1 0 0,0 0 0,0 0-8,3-1 1,1 1 0,-1 0 0,2-1-3,1 1 0,1-1 0,0 1 0,1-1-10,-11 2 1,0-1 0,1 0-1,0 0 1,0 0-8,2 1 1,0-1 0,1 0 0,0 0 0,-1 0-3,3 0 1,0 0-1,0 0 1,0 0-1,0 0 0,2 0 1,0 0 0,1 0-1,-1 0 1,1 0-10,0 0 1,1 0 0,0 0-1,1 0 1,-1 0 1,1 0 1,0 0 0,1 0 0,-1 0 0,1 1-7,-10-1 0,0 1 0,0 0 1,0-1-1,0 1 0,0 0 0,0 0 0,0 0 1,0 0-1,0 0 1,0 0-1,0 0-3,0 0 1,0 0-1,1 0 1,-1 0-1,0 1 1,0-1 2,10 0 0,0 0 0,-1 1 0,1-1 0,0 0-15,-2 1 1,0 0 0,0 0-1,0 0 1,0 0-55,-2 0 1,-1 0 0,1 1 0,-1-1 0,-1 1-277,-1-1 0,-1 1 0,-1 0 0,0 0 0,-1 0-2110,6 0 0,-1 0 0,-2 1 0,-1-1 2445,8 1 0,-2 0 0,-7 0 0,-5 0 0,-7 0 0,6 1 0</inkml:trace>
  <inkml:trace contextRef="#ctx0" brushRef="#br0" timeOffset="44952">8132 4201 18445,'9'-8'9830,"-1"2"-7882,-8 6-975,0 0-803,-5-43-650,2 31 54,-5-33 164,3 41-444,-2 1-169,-1 0 116,-3 1 631,-3 2 96,-6 0 401,-5 5 225,-5 2-7,-3 5-991,-3 3 1177,0 3-112,1 1-77,3 1-67,4 1-12,5 0-161,5-1-166,6-2-186,5 0-258,6 5-285,5-6-276,4 4-195,6-8-178,2 1 119,15 6 195,-4-4 128,11 6 215,7 1 57,-9-5 499,10 4 874,-16-5-715,-5-3-97,-3 0-128,-6-2-63,-4-1-73,-6 0-88,-3-1 145,-5 1 341,-5 1 580,-5 0-87,-8 2 699,-4 0-956,-6 0-913,-6 0 673,-3-1-156,-4-1-366,-2-1-204,-2-1-198,1-3-106,1-2 398,3-2-14,4-5 78,-4-9-50,15-1-476,0-10 14,18 4-278,5 0-387,4-1-599,7 0-1420,3 1 2841,9-2 0,-9 10 0,1 0 0</inkml:trace>
  <inkml:trace contextRef="#ctx0" brushRef="#br0" timeOffset="46127">8524 4231 20320,'-42'31'756,"0"0"1,3-2-1,10-5 2214,23-11-3096,3 0-84,2-2-9,1-1 997,4 0-1088,2 0 139,5-2-429,3 0 160,4-2 299,2-3 735,4-1-368,18-7 80,-8-2 188,12-6 229,-1-9-91,-12 3-29,5-6 1961,-18 6-2111,-5 1-97,-5-1-184,-3 2-8,-5-7-318,-5 8-234,-10-10-240,-2 13 5,-9-1-3263,3 8 3547,-4 3-390,-1 1 694,-2 4 172,0 2 27,0 4-111,3 3 282,1 2-43,3 2-94,3 1-132,3 2-62,2 1-134,0 11 92,6-5-102,1 7-78,6-8-136,4 0-85,4 1-38,6 1-72,4 0-60,5 0 13,4-1 20,6-2-336,23 3 3044,-9-8-3087,8-6 0,2-2-1012,3-3 1596,-11-3 1,-2-2-331,3-6 32,-4-2 113,-1-5 409,-4-1-131,-3-2 210,-2-2 282,-5-1 54,-3-3 169,-4-1 43,-4-2 9,-3-1 19,-3 0 21,-2 0 22,-2 1-129,-2 0 40,-2 2-2632,-1 2 2562,-3 2 201,-1 3-291,-4 3-133,-2 2-123,-5 4 32,-3 2 31,-5 3 1586,-19 10-1511,6 1 101,-13 10-86,12-3 57,0 3 31,4 0 3303,3 1-3471,5-1-59,-1 16-104,10-14-25,0 10-43,9-19-58,3-1-31,2-5-51,1 0-1,4-2 80,2-4 101,9 0-69,6-11 3,2 1 50,2-10 21,-10 2 56,1-3-3359,-3 0 3334,-1-1-685,-3 2 766,-2 0-304,-2 2 371,-2 2 151,-2 1-129,-2 5 2862,-1 2-2934,-2 4 900,0 2-934,-3 2 556,0 3-572,-5 6-1,-2 4-6,-2 5 7,-9 18-7,5-6-16,-6 11-225,2 8 225,5-12-6,-2 15-6,7-14-5,2-1-28,4 10 28,6-14-6,4 5-89,9-15 17,-1-9-18,5-1-21,-3-9-29,2-4-39,3 0-61,4-5-510,17-10 297,-5 0 8,14-11 47,-22 8 1,-1-1-2947,17-10 3249,-15 9 0,-1-1-61,11-9 84,-1-2 66,-2 1-210,-2-1 446,8-12 303,-8-1 336,-1-9-348,-17 15-5,-10 8-40,-6 12-44,-4 3-34,0 1-51,-2 3 351,-3 0-468,2 4-39,0 0 3005,1 5-3145,4 0 327,-2 0-367,3 4 12,-2 1 17,1 5-1,0 4-5,1 3-5,0 2 5,0 4-6,3 10-11,4 0 6,2-1 6,2-6 10,0-11-10,-1-1-1,8 0 0,-4-5 12,4-1 11,0-6 22,3-6-17,0-2 6,1-7-5,-5 0 27,1-2 68,4-11-34,-6 5 0,3-7 112,-8 1-84,-5 8-6,-1-3 12,-3 11-40,-4 3 1,0 1-23,-2 3-28,-1 1-17,-2 1-17,2 2-22,0 0-123,-1 0-185,4 2-409,0 5 61,5 0-424,5 4-674,5-1-1735,3 0 2669,6 1 0,-10-5 0,0 0 0</inkml:trace>
  <inkml:trace contextRef="#ctx0" brushRef="#br0" timeOffset="46850">10442 4464 19904,'-1'7'3064,"1"-2"-2336,0-5 1591,0 0-2291,-50 11-11,37-8-17,-37 8 6,50-11 16,2 0 118,14-4-95,-3 0-12,11-6 1,-7-1-6,1-1 28,-1-3-39,-1-1 11,-1-1 0,2-9 45,-3 0-34,-3 2 0,-6 4 51,-5 7-51,-3 4-6,-1-1-10,-3 6-6,-1 2-6,-2 0 0,-1 2 0,-2 0 0,-1 3 12,0 2 5,-1 3-23,1 2 1,0 2-12,2 3-27,0 2 27,1 2 6,1 3-11,1 13-17,4 6-11,2-1-6,9-4-145,14-4 66,0-10-21,12 5-23,-4-12-11,3-2-3421,1-5 3393,1-2-157,14-3 218,-13-4-534,8-4 608,-18-3 32,-1-3 74,3-9 11,-9 3 28,2-8 3208,-8-7-3135,-1-6 67,1-8 78,-4 5-123,-2 15-16,-3 9 817,-1 11-863,0 2-33,-1 3-118,0 0 23,0 5 22,0 0 11,1 6 11,1 1-22,1 3 6,0 2 0,0 3 10,2 8-10,-2-5 0,4 11-29,-2-15 12,4 4 11,-3-12 6,2-1 5,-3-5 0,0-3 79,5-1-51,-2-3 6,5-3-12,-1-3-5,0-2-3386,2-3 3380,0-1 1,0-1-154,0-2 148,1 1 5,0 0 6,9-5-2234,-6 7 2223,6-3 2206,-8 9-2190,-1 3 120,5 2-147,-6 2-17,4 2 11,-1 6 3369,1 6-3374,0 3-6,-1 4-51,1 5-11,-5-4-61,6 6-465,2-1 33,-3-7-308,7 4-515,-4-8-1087,2-2-5304,-1-3 7780,-3-2 0,-8-3 0,-6-3 0</inkml:trace>
  <inkml:trace contextRef="#ctx0" brushRef="#br0" timeOffset="47427">11930 4332 17848,'0'-5'4072,"0"2"-212,0 3-3737,-66-29 51,34 29-523,-8-13 0,2 4 399,13 25-3805,7-1 3778,1 2-1288,2 3 1277,1 3-27,3 3 9,3 1-5,3 2-22,2-1 74,4 0-114,4-2-44,4-3 2166,5-2-2279,4-2-22,3-3-331,15 0-61,5-5 3305,-1-3-2975,-1-8-176,-2-9 294,5-7 208,-2-2 276,-3-3-75,-7-6-62,-8 5 17,3-8 28,-11 7 34,-3 1 386,1-5-258,-6 9 326,-1-3-342,-4 12-62,-3 2-56,-1 2-51,-3 1 68,-4 1-3543,0 2 3375,-3 0-23,4 2-11,1 3-11,0 0-22,2 4 5,1 0 0,2 1 3381,2 7-3392,2-3 0,3 6 0,5-8 6,4 0-17,3-2 5,4-2 6,2-3 11,3-1-11,1-2 11,0 0-5,8-8 5,-9 2 17,4-9 11,-12 3 12,-4-4 72,1-8-61,-6 4-18,-1-7-16,-6 7 6,-2 0-6,-3 1 17,-3 1 0,-2 2 11,-3 2 100,-5 1 7,-6 4-96,1 2-17,-2 5 6,7 4-22,1 3-6,-2 3-6,2 4 12,-9 11-23,7-1-898,-5 10 875,9-5 12,1 2-118,4 1 107,2 0-22,4 0-18,3-1-55,6-2-129,4-2-68,8-3-190,5-1-263,6-2-566,6-2 1322,-3-8 0,-1-2 0,-3 1 0,15 1 0</inkml:trace>
  <inkml:trace contextRef="#ctx0" brushRef="#br0" timeOffset="48036">13708 4669 19252,'24'-54'562,"1"-1"0,-3 5 0,-5 8-153,-12 11 1545,-3 2-1617,0 4-51,-2 3-12,-3 4-33,-2 3 555,-3 4-567,-8 2 140,1 4-335,-7 2 16,2 6-33,-4 3 6,-3 6-7,-1 5-4,-2 3-856,1 4 844,2 4 0,1 2-5,4 2-6,4 0 5,5 0-16,6-1-12,3-2 23,8-1 0,5-3 5,7-2-5,6-4 0,6-2 5,5-3 0,3-5 29,18-2 1609,-14-4-1644,11-5 12,-22-2 23,-4-4-1,-4-2 29,0-8-12,-8 2 6,-1-5 11,-8-6-40,-4 7 7,-4-9-18,-3 9 23,-4-1-11,-3 1 6,0 2-12,-2 0 22,-2 2-27,1 2 0,-3 3-3312,-1 3 3273,-2 3 177,-14 5-155,10 6-17,-10 3-33,14 5-23,3 2-90,2 3-100,4 1-208,3 2-325,4 2-459,3 1-711,4 0-2084,7 1-4945,2-4 8440,3-4 1,-5-9-1,-2-4 1</inkml:trace>
  <inkml:trace contextRef="#ctx0" brushRef="#br0" timeOffset="48258">14533 4240 20524,'6'-49'748,"-1"-1"1,0 6 0,-4 9 1054,-6 20-1590,-6 7 507,-2 4-620,-4 3-21,0 7-18,-4 4-27,2 9 5,-2 8-11,2 9-83,5-3 1,2 5 73,0 9 1,2 4-526,-1 0 1,1 2 510,4 4 1,1 0-9,3-11 1,2-1-12,0 4 0,1 1-20,1 3 0,0 1-1348,3 3 0,0 1 1242,1 3 0,1 0-32,-2-19 1,1 0-1,-1 0-570,1 0 1,0 1 0,-1-1-133,2 20 1,0-1-1057,-3-1 0,0-1-2705,-2-7 1,0-3 4634,-3-6 0,1-4 0,-1 2 0,0-18 0</inkml:trace>
  <inkml:trace contextRef="#ctx0" brushRef="#br0" timeOffset="48391">14250 6010 6145,'-56'-2'1463,"0"0"1,5-2 0,8-5 1171,7-23-1677,6-12-84,6-7-95,6-10-466,11 28 1,3-1-74,1-1 1,2-1-42,2-1 0,3 0-37,0 0 1,3 0-35,2 1 1,3 0-31,0 0 0,2 1-31,1 1 1,0 0-24,2 1 1,0 0-20,0 1 1,1 1-12,1 1 0,1 0-12,0 1 1,2 1-20,0 1 1,0 0-46,2 2 1,1-1-82,0 3 0,1 0-176,1 0 0,0 1-432,1 1 1,0 0-1609,0 0 1,1 1-7151,21-16 9509,-7 6 0,-22 15 0,-8 6 0</inkml:trace>
  <inkml:trace contextRef="#ctx0" brushRef="#br0" timeOffset="49873">16091 4381 17412,'9'-53'931,"-1"-1"1,0 6 0,-4 7 950,-10 13-1490,-3 3-79,-5 5-61,-3 3-39,-2 4-34,0 3-39,-2 4-44,0 4-18,-1 4-28,1 5-15,-2 6-3319,0 8 3290,-1 5 11,-1 8 844,0 6-850,0 6 264,1 7-264,1 4-302,12-26 1,1-1 282,0 2 0,0-1-4,-6 30-32,4-1-19,5-5 2,5-3-6,9-4-23,5-4-5,10-5-6,5-7 6,6-6 28,3-7 11,3-9 0,1-5-34,20-18 68,-15-1 22,-16 0 0,0-1 11,9-15 0,0-4 11,-2-5-10,0-5 4,-2-5 1,-10 6 0,0-1-9,-5 8 1,-1 0 626,7-15 1,-1 1-617,-6 12 1,-1 2 5,0-1 1,1 0 10,-1 1 1,0 1 2,-1 1 0,0 0 14,-3 3 0,0-1 65,10-24-2267,-7 5 2284,-4 7 27,-6 7 18,-2 7-14,-3 7 19,-1 7 381,-1 5-482,0 5 1191,-1 4-1275,0 5 3226,-2 4-3192,-2 21-18,-1 19-4,0 7-319,4-21 1,0 0 306,0 23 6,1 4 11,0-13 0,-1 2-20,0 3 0,0 3 6,-1-13 1,0 3 0,0-2-4,-1 16 0,0-4-3,0-14 1,2-5-32,-1 17 34,3-27 0,1-8 96,3-4-63,-2-8 12,3-1 50,5-12-39,9-11 6,13-16-45,0-1-1,2-3-2374,-10 10 2375,1 2-830,-3 3 836,-2 3-1981,-4 5 1952,-4 3 34,-2 3-73,-4 5 2020,-1 1-1997,-3 4 851,4 6-823,3 6 3408,7 8-3420,-1-1 1,4 1-40,9-1 17,-4-3-6,11 1-3419,-5-7 3352,4-2-5,3-2-222,3-3 110,22-1 134,-16-5 22,15-2 34,-9-10 28,-14-1 17,7-6-2201,-19 3 2229,-3-3-771,-4 0 771,-4-3 11,-1 2-6,-5-1-310,-1 1 350,-2 1 1738,-3-4-1643,-5 2-118,-2 3 6,-4 6-40,0 6-10,-2 2 1023,-5 2-1040,-4 2 2967,-7 8-2985,-3 9 12,6 5-16,3 6 4,5-4 1,2 4 1227,-2 11-1244,6-8-6,0 6-44,8-5-3359,4-9 3403,2 2 6,4-10 6,0-4 11,1-2 5,0-3-2251,-1-1 2279,1-3 29,7-5-1,4-6-5,1-4 0,-1-3 5,-8 2 2286,-2-1-2275,-1-2 1,-3-1 89,1-9-61,-3 6 162,0-9-118,-3 17 84,0-2-145,-1 13-50,0 1-35,-1 3-21,-1 8 44,-4 9 0,-1 16-11,1-3 0,2 4-11,3-11 3403,4 0-3403,2-1 11,4-1-17,15 6 0,7-2 6,12 1 5,3-11 12,-3-8 11,-10-9-6,-7-4 39,-3-11-33,-8 1 0,3-8 22,-5-7-11,-6-5-5,-1 1-479,-4 1 467,-2 12 11,-1 0-5,1 1 0,-2-6-6,2 8-3246,-1-4 3246,2 10 6,4-3-23,1 5 328,6-1-333,-1 4 11,2 3-12,10-1 3393,3 4-3386,0 1-1,-3 5 0,-9 2 12,-2 4-12,-1 3 1,0 2 5,3 10 11,2 6-17,-2 0-5,2 0 0,-6-10-23,2-2-111,6 8-247,7 0 67,2-1-958,4-5 566,-5-9-320,5-2-3135,18-1 4172,12-3 0,-18-2 0,-6-3 0</inkml:trace>
  <inkml:trace contextRef="#ctx0" brushRef="#br0" timeOffset="50266">18634 4488 19835,'-23'-43'564,"1"0"0,0 4 0,1 10-413,-3 17 1908,0 7-1981,6 4 771,0 2-804,0 3 403,-1 2-420,1 4-2019,-7 11 1997,7-2-391,-10 20 385,15-12-200,-3 9 205,9-11-16,2-2-6,3-1-5,1 0-6,4-4 11,2 0 3102,9 1-3085,4-5 12,1-1 557,-1-8-507,2-6-29,-4-4 6,4-3 12,-6-3 327,-2-2-316,1-2 16,-2-1 68,2-12-68,-4 5-5,2-7 123,-2-1-67,-3 8 17,0-4 27,-4 11-27,-1 3-12,0 3-16,-1 3-17,0 1-85,0 4-38,0 0 16,-1 8 6,-1 0 6,0 9-6,-3 1-11,1 5-3415,-1 3 3387,2 2-536,2 14 368,2-8-118,3 9-117,4-13-208,4 2-296,5-2-685,4 0-536,4-3-2958,5-2 5125,6-2 0,-16-11 0,0-1 0</inkml:trace>
  <inkml:trace contextRef="#ctx0" brushRef="#br0" timeOffset="50724">19228 4403 19518,'0'-6'3853,"0"2"-1158,0 4-2471,-66-50-2149,41 38 1978,-13-15 0,1 4 20,17 24 660,1 3-677,-1 3-17,-1 5 341,0 4-402,-1 4-422,0 5 444,1 3 6,2 4 16,2 2-27,4 3 5,5-1-11,4 1-1,4-1-32,6-1-12,5-1-34,7-3-33,6-3-23,6-3-83,7-4-102,6-3-146,-7-9 1,2-2-56,22 1-728,-19-3 0,-1-3 840,17-6 90,-3-3-271,-3-7 522,-4-4 90,-6-5 31,-16 2 0,-1-2 20,10-17-537,-14 11 1,-2-2 558,6-21 28,-4-7-34,-9 27 1,-2-1 36,0-1 0,-1-1 33,0 0 1,-1 0 27,-1-1 0,-1 1 17,-1 1 1,-1 0 170,0-29 17,-4 5-22,-3 6-12,-3 5 247,-6-9-354,3 18-142,-2-3 81,6 22 2316,1 6-2405,1 4 390,2 5-497,0 5 1555,0 5-1533,1 7-2687,-1 10 2687,0 8 6,0 10-464,-1 10 441,1-8 1,0 2 8,0-9 1,0 2-1060,0 12 0,0 0 1067,-1-11 1,1-2-23,-1 2 1,0-1-203,-1 0 0,1 0 149,-1-1 0,1 0-26,1-2 1,0-2-196,-1 30-101,2-7-463,2-6-148,3-6-705,2-6-2661,3-5 4699,2-3 1,-4-15 0,-1-3 0</inkml:trace>
  <inkml:trace contextRef="#ctx0" brushRef="#br0" timeOffset="51808">19505 4520 25359,'40'-42'-403,"-1"10"224,0 32-3164,0 2 3125,0-1-6,-3 0 910,-3-1-915,-3-1 27,-3-2 17,-2-2 51,-1-3 473,9-6-356,-9 2 29,4-4 44,-13 6 56,-3 2 39,-4 0 50,-2 2 1783,-2 0-1676,-3 2 42,-1 0-8,0 2 302,-1-1-386,0 2-45,-2-1-56,-1 1-34,-2 0-34,0 1-33,0 0-11,-2 3-28,0 0 0,0 4-6,0 1-5,0 3 5,2 1 0,1 2-11,2 2 0,1 1 0,3-1 0,3 1 0,4-2-11,4 0 0,4-1 16,1-2-5,3-1 17,8-2-6,-5-4 6,5 0 0,-10-5 11,-1-1-17,0-3 11,0-1-5,-3-3 6,0 0 5,-2-3-6,-3-1 6,-2-1-6,-3-1 12,-2-1-6,-2 1 17,0-1-12,-2 2 7,-1 1-1,-4 2-6,-1 1 7,-2 1-7,-1 2 1,0 0-6,0 2-11,3 1-12,1 0-5,2 3 0,1-1 0,0 3 0,-1 2-11,-1 3 0,-1 4 0,-1 3-1,0 2 18,-9 25-12,6-13 6,-5 16-16,8-9 10,5-8-11,0 6-5,3-10 11,2-2-1,2-2 7,3-1-1,8 4-11,5-3-3380,3-2 3369,3-5 17,-6-6 5,3-2-5,0-2-6,0-1 11,1-1-16,-2 0 11,-1 0 33,-1-2-44,-2-2 11,0-2-34,4-7 50,-5 1 7,2-6-1,-6 3-6,-1-3 1,0-2 0,-1-3 5,0 0-11,0-2 17,-2 2 11,0 0 44,1-4-32,-4 9-18,1-2 3392,-3 10-3352,2 1-40,-2 3-10,2-1-18,-2 4 12,1 0-1,0 1 1,2 0-12,1 0 6,1 1 0,3 0 0,0 1-11,2 0 11,-1 2-6,0 1 6,1 2 17,-1 4-22,0 2-1,0 4 34,6 10-28,-4-3 0,2 8-6,-5-8-38,-1 0 38,0 0 12,0 0-12,0-2 0,-1-1 6,1-1-5,0-3 5,2 2 0,-1-4 11,0-3 23,-3-6-18,-1-3 1,1-2 11,8-5-11,-2 0 11,6-7 17,2-9 0,-5 2-6,5-9 0,-7 4 17,-1 0-17,-2-2 6,0-1 0,-3 0 22,0-1 6,-3-1 5,-1-1 118,-3-11 6,-3 1 22,-7-7 39,-3 12-256,-1 12-7,3 11 0,4 8 0,2 4 0,1 0 0,0 6 0,3 1 0,0 7 0,4 3 0,1 4 0,3 5 0,2 3 0,11 17 0,2 4-188,-10-20 1,-1 0 187,6 15 0,-8-9 0,-9-13-34,-5-2-370,-5 1-312,-7-1-6347,-21 11 7063,1-4 0,4-5 0,11-10 0</inkml:trace>
  <inkml:trace contextRef="#ctx0" brushRef="#br0" timeOffset="53902">21745 4622 23276,'-4'1'1635,"0"0"-1282,4-1-879,-3-2-824,2 6-3932,-2 0 5282,7 7 0,-2-6 0,1 2 0</inkml:trace>
  <inkml:trace contextRef="#ctx0" brushRef="#br0" timeOffset="69677">2944 6352 19485,'-44'-42'252,"0"0"0,3 2 0,6 11-84,12 23-11,-1 2 17,1 3 1405,-3 2-1355,-12 11-168,8 0 23,-11 9-3217,13 0 3200,0 1-23,0 4 558,2 0-580,1 1-23,4 1 1,4-2-7,5-1 589,6 9-560,7-9-28,6 6 5,6-12-16,6-3 33,16 0-22,-5-5 22,12 0 2816,-11-7-2827,0-2-2660,-2-1 2671,-2-3-193,3-4 226,-10 1 12,0-6 23,-12 5-6,-3-2-12,-4 1 200,-1-1-205,-8-3 3236,-1 4-3292,-8-1 6,-10 5 0,2 3-1,-11 3-33,5 5-107,-2 3 135,-1 5 11,-1 2 11,-1 2-22,2 0-5,3 1-78,2 1 83,6 0-11,4 0-95,5 8-6,6-8-62,5 7-61,10-11-151,5-1-197,7-1-251,7 0-466,5-2-705,7-2-2972,5-4-3408,-1-2 8385,-4-2 0,-19-3 0,-7-1 0</inkml:trace>
  <inkml:trace contextRef="#ctx0" brushRef="#br0" timeOffset="70037">3380 6351 20768,'-31'23'14,"0"0"1,1-2 0,6 0-765,4 8 722,0 2-40,-1 1 851,1 0-996,-1 2-112,0 0 55,0 0-228,2-2-1,-1-3 101,4-5 979,2-5-693,4-6 1502,2-7-1429,2-3 306,3-5-245,0-4 96,2-6 100,1-4 46,0-4 39,1-5 27,2-1-5,2-4 5,1 1-2591,1-1 2586,0 3 63,4-8-142,-3 13-39,2-4-55,-5 14-40,0 3-51,0 3-32,0 2-18,2 3 3276,1 0-3281,4 4-17,3 2-18,3 5-44,4 2-61,4 5-68,2 2-122,3 2-778,-1 3 301,2 3-571,-2 2-1031,-2 3-2705,-1 3-3770,-6-4 8878,-4-3 0,-8-15 0,-5-4 0</inkml:trace>
  <inkml:trace contextRef="#ctx0" brushRef="#br0" timeOffset="70303">2284 7262 16845,'-47'7'433,"0"1"0,4-1 0,10-1 1607,20-3-1889,7 0 787,3 0-697,8 0 39,7-1-28,13-1-98,5-2 0,5-1-1134,27-5 1005,-13 1 1,1 0-694,-7-2 0,1 0 679,4-1 1,2 1-7,3-1 1,0-1-18,4 1 1,0-1-6,3 0 1,0 0-18,1-1 1,0 0-46,1 0 1,0 0-40,-1 1 1,-1-1-49,0 0 1,-1 0-76,-3 1 1,0 0-270,-2 0 0,-2 1-1134,-2 1 0,0-1 1644,3 1 0,-4 0 0,5 0 0,-6 1 0</inkml:trace>
  <inkml:trace contextRef="#ctx0" brushRef="#br0" timeOffset="71557">6135 7680 24343,'35'-31'711,"-4"0"-587,-15 8-24,2-5-16,2-3-11,2-3-2084,0-3 2100,1-2-10,-1-2 298,0-2-304,-2-3-23,-2-3-232,-1-2 215,-1-4-5,-2-3-5,-2-1-7,-2 1-4,-2 2-1,-2 4 0,-2 7 11,-2 6 6,-1 9-143,-1 4 143,-2 8 1172,0 4-1194,-2 6 481,1 4-509,0 2 965,1 1-1010,-1 3 17,-2 3 491,-10 19-436,-10 22-10,-4 7-1354,12-20 1,1 0 1353,-8 22-7,3 3-2491,2 2 2486,5 0 12,4-2-140,6 0 125,2-21 1,3 1-1,3-1 1,2-1-780,-1-1 1,1-2 787,14 21 1065,11-17-1110,9-6 56,3-6-12,2-11 12,5-12-452,-11-5 463,12-5 12,-2-14 38,-2-7 799,-15 4 0,-2-2-816,8-12 58,-18 10 0,-3 1-63,-6 2 2772,-1-6-2688,-7 12 1185,-2 7-1257,-1 2 692,-5 8-737,1 1-1,-5 2 23,-3 9-28,0-1 0,-4 9 28,4-1-33,2 2 5,0 1-6,2 2-44,3 9 33,2-6 6,3 5-23,4-10 6,4-2-5,4-2-1,6-2 17,3-2-16,7-2 5,3-3-3370,5-2 3381,4-2 14,-7-5 1,0-2-1953,19-4 1963,-16 1 0,-2-2-557,16-10 560,-3-3-11,-1-2-22,-4-4 44,-3-1 1,-5-1-1,-3-3 6,-4-2-5,-3-4-7,-3-2 29,-2-4 22,-3-1-22,-2-2 11,-3 0-17,-2 0-11,-1 3 28,-4 3-85,-2 5 108,-1 4 21,-3 7-38,-1 3 5,-2 7 2113,-4 1-2141,3 8 2523,-2 0-2551,4 7 1100,0 2-1116,0 4 212,-2 5-207,-1 7 17,-2 7-12,-1 7-16,0 6-3381,2 6 3370,4 3 5,1 6-341,2 2 279,4 3-44,2 0-1099,4 0 1003,4-2-27,4-3-45,3-5-17,2-4-95,4-5-1975,1-5 1672,0-6-285,3-3 1374,-1-4-3463,-1-5-6056,-4-4 9203,-4-5 0,-9-3 0,-5-1 0</inkml:trace>
  <inkml:trace contextRef="#ctx0" brushRef="#br0" timeOffset="71752">7412 7206 25416,'34'-22'8,"-4"9"1,1 3-77,22 0-2866,-15 3 0,-1 1 2514,17-4-487,1 1-131,-1 0 1038,5 2 0,-28 3 0,-1 1 0</inkml:trace>
  <inkml:trace contextRef="#ctx0" brushRef="#br0" timeOffset="73366">9064 7351 17959,'-1'-45'575,"1"0"0,-1 5 0,-1 7 1035,0 18-1324,-1 3 1099,0 3-1184,1 3 628,0 3-880,1 2 1640,0 5-1578,1 2 6,0 7-12,0 3 6,0 3-11,1 4 0,1 2-5,-1 3 5,1 0-6,-1 2 17,0-1-273,-1-1 262,0-2 16,0-2 1,0-4-90,-1-4 89,0-4-16,0-3 12,0-4 72,1-2 554,0-2 385,0-6-951,0 0-21,2-7 176,1-6-159,1 2-1,0-6-22,1 6 5,-1-2 23,6-5-34,-3 4-17,4-4 1,3 3-12,-4 6-22,6-4-3381,-4 9 3369,3 1-1349,1 1 1349,2 1-55,15 3-45,7 5 22,2 3-34,0 4-1281,-11 3 1204,-1 1-29,-1 3-67,-2 2-55,-1 1-146,-2 1-1551,1-1 1248,1 0-191,3-1 665,3-2-1011,2-3-74,3-2-269,2-3-649,0-2-757,1-2 102,-1-3 619,0 1 3387,-2-5-1010,13-10 2705,-4-9 1342,-4-4-938,-11-4-409,-19 7-628,-3-1-571,-3 1-353,-4-2 3754,0-8-3849,-8 1-4022,1 2 3249,-6 8-73,0 10-571,-12 0 448,3 6-11,-9 1-6,4 5-16,-3 4-12,0 3-17,-1 5-11,1 1 134,-6 10-156,5 7-6,3-1-5,12 1-6,9-9 5,3-2-38,2 1 16,4-2 3005,10 5-3028,10-3 979,12 0-928,-3-10 11,0-6 23,0-9 17,-8-1 11,5-6 111,-6-7-77,-7 4 38,1-8 7,-9 5-1,-2-1 11,-2 0 6,-1-1 0,-1 0 0,-1 1 168,-1-5-17,-2 3-162,0 1-6,-1 7 40,-2 7-130,2 3-33,-1 1-72,1 2-1,0 2 50,-1 2 7,1 4-91,-1 20-5,2-8-45,0 16-33,6-14-56,2 1-46,4 0-912,20 16 179,2-11 510,7 5 33,-5-18-173,1-9 487,-7-6 106,8-4 135,-2-11-3319,-10 0 3431,5-7 363,-11-4-228,-6 5 21,-1-8 6,-8 9-22,-1-1 269,-2-6-308,0 7-6,-1-4 246,0 8 3107,0 5-3196,-1 0-409,1 8-157,-1 1 84,0 7 34,1 0-6,0 6 17,2 3 0,5 12-16,0 8 10,2 0 6,-3 9-11,-3-19-12,-1 7-5,-2-12 6,0-2 5,0-3 12,1-4-12,-1-3 78,1-3 107,0-2-84,2-2 0,-1-1-22,0-3-17,0-4 50,2-11 17,1-6-3426,1-2 3376,0-1-442,3-2 436,-1 9-39,1-8 34,-1 12-12,-1 2 0,0 2-22,0 3 16,3 0 3066,3 2-3105,2 2 0,1 2 767,6 3-761,-3 0-5,7 3-1,-6 1 59,-1 3-87,7 7 12,-8-3-40,7 12 17,-13-8 0,1 5 1,-6-5 10,-2-1 6,-1-2 17,-2-2 0,0-2 11,-1-2 22,0-3 96,0-1-29,1-1-16,-1-1-17,1-2-17,0-3-22,1-3 11,1-2 6,0-2 33,5-10-3426,-1 5 3393,3-7-2274,-1 9 2273,0 0-16,2 1 5,0 1-5,1 1 0,0 1 11,7 0-22,-5 4 2273,5 1-2284,-6 5-1,0 1 3387,1 1-3392,1 3 5,3 3-5,0 3-6,1 2 0,0 3-22,-1 2-17,-2 1-22,-2 1-29,0 0-229,3 11-330,2 2 123,0 0-488,-1-3 39,-2-11-453,2 0-1277,2-4-7109,-1-2 9161,-2-4 0,-9-3 1,-3-3-1</inkml:trace>
  <inkml:trace contextRef="#ctx0" brushRef="#br0" timeOffset="73751">11700 7184 17905,'-3'-9'3333,"1"2"-1327,2 7 72,0 0-1585,-17-11-488,13 9 249,-12-7-254,16 12 815,3 4-810,3 1-16,7 1 22,1-2-16,3-2 10,-2-3 1,1-1 5,1-2 0,1-2-5,0-1 0,0-4-18,-2-1 29,-1-2 6,-1-1 5,-3-1 50,0-8-39,-5 5 12,-1-7 5,-4 9 0,-4-1-12,-1 1 1,-4 2 11,-3 0-17,-2 2 12,-4 2-1,-4 2 57,-13 4-63,7 3-4,-8 2-24,13 5 18,3 1-12,2 2-5,3 0-6,1 2-5,3 1 0,2 2-12,2 1 17,4 2-16,0 2-7,3 0 1,4 2-90,12 11-50,0-7-2510,13 9 2275,-3-11-174,5 0-253,2-1-448,3-2-5606,20 4 6753,-8-6 0,-7-5 0,-18-9 0</inkml:trace>
  <inkml:trace contextRef="#ctx0" brushRef="#br0" timeOffset="73974">12629 7063 20650,'-8'-2'2156,"3"1"-776,5 1-131,0 0-1293,-25-6-74,32 6 173,-13-3-385,41 7 19,4 1-316,5 0-320,-10-1 1,0 0-3757,17 2 2729,-18-2 0,-1 0-6781,3 0 8188,-8 0 0,-14-2 0,-6 0 0</inkml:trace>
  <inkml:trace contextRef="#ctx0" brushRef="#br0" timeOffset="74167">12715 7283 26303,'-50'20'-22,"16"-5"676,57-12-771,6-1-68,4 0-95,3 0-213,2-1-80,0-1-906,-2 0-2526,-1 0 3915,1 0 1,-17 0-1,-3 0 1</inkml:trace>
  <inkml:trace contextRef="#ctx0" brushRef="#br0" timeOffset="74917">13829 6889 16787,'-31'-28'16,"1"-1"1,0 6 0,7 11 2503,14 29-2542,-2 7-28,5-4-46,2 0-55,2 1-73,1 1-106,4-2-113,3 1-150,3-1-1246,3-1 881,3-4-272,9 1-193,-2-7-67,8-2 39,-7-7 264,3-4 160,0-3 730,0-4 2868,10-10-1866,-11 2 287,4-5 1562,-13-2-1266,-6 5-139,-2-5-186,-6 9-151,-2 1 3659,-1-5-3933,-2 6-56,-1-1 923,-3 5-946,1 4-343,1 1-48,1 3-35,3 3-27,-1 2 11,1 2 5,-1 4-16,1 9-12,0-1-16,2 6-51,8 2 34,0-5-17,8 5 16,-1-9-4,1-1-18,1-1 28,-1-3-3397,-1-2 3398,-2-2-614,-3-2 630,-1-2 17,-2-1 0,-1-1 0,0-1-5,-1-2-12,0-1-5,-2 0-18,0-1-49,-1 0 2348,-2 0-3457,0 0-748,-2 1 1946,-1 3 0,1 1 0,-2 0 0</inkml:trace>
  <inkml:trace contextRef="#ctx0" brushRef="#br0" timeOffset="77035">15204 6958 18120,'2'-41'450,"0"0"0,0 3 0,-4 6 1879,-6 16-2071,-2 2-51,-4 1-2668,-3 2 2584,-2 2-27,-4 3 605,-2 2-639,-2 3-23,-2 4-6,-1 2-16,0 6-1199,0 3 1193,0 4-581,-8 14 559,11-5 1333,-3 10-1322,15-9-8,6 0 8,5 0-11,7 0 6,6 0-1,8-1-5,7-1 5,6-1-27,24 4 10,-8-7 6,-13-9 1,0-2 4,18 4 1,1-4 11,1-1 6,-5-3-12,-4-2-5,-8-2 2520,-10-1-2492,-9 0 1180,-9 0-1174,-6 0 890,-9 0-913,-6 1-23,-9 2-5,-9 2-5,-8 2-2472,-7 2 2449,-7 2-18,-4 2-620,-3 0 604,-1 2 11,20-6 1,0 0 6,-18 6 21,24-7 1,1-1-107,-3 1-67,8-1-106,7-1-958,3 1-1821,9-2-1126,2-1-4217,8-2 8452,1-2 0,1-1 0,-1 0 0</inkml:trace>
  <inkml:trace contextRef="#ctx0" brushRef="#br0" timeOffset="77425">15614 7024 17792,'2'-5'3932,"-1"1"-100,-1 4-3826,-3-38-12,1 33 17,-4-26 0,0 46 1,-1 4 10,-1 4-22,0 2 0,2 3 0,1 0-6,2-2 1,2 1-6,4-3-12,2-2 6,6 0 6,3-4 6,6 0 5,3-3-12,5-2 29,2-3 6,2-4 5,2-3 22,1-3 0,1-4 6,0-4-892,-2-4 926,-1-2-240,9-10 268,-14 5 11,5-6-23,-17 6-5,-4 1-17,-4-1-23,-2 1-16,-4 0-17,-1 0-11,-4 1 0,-3 2-12,-2-1 1,-3 3 0,0 0-46,0 3 18,2 1-40,2 3 819,1 2-948,2 1 264,2 2-986,1 0-1031,7 6-89,0 0-2739,6 5-4117,-1-2 8889,-1 0 0,-4-4 0,-3-1 0</inkml:trace>
  <inkml:trace contextRef="#ctx0" brushRef="#br0" timeOffset="78192">16353 6970 19966,'0'-4'3310,"0"1"-985,0 3-2292,-20 19-21,15-4-7,-15 19-5,19-10 6,0 2-1,1 0-5,1-2 12,0-1-12,1-3 5,0-2 1,-2-2 5,1-4-5,-1 1 5,1-6 17,-1-1 84,1-5 201,0-1-173,2-3-44,0-2-12,1-5 11,1-2 6,-1-3 89,5-11-100,-1 4 27,2-9-3402,-2 7 3397,1 0-2269,-1 0 2275,2 2-229,0 2 183,0 2-27,-1 3-34,1 2 12,0 2-12,3 1 2175,3 3-2181,3 0 3258,15 3-3274,-6 2 435,11 2-430,-11 6-5,1 4 5,-1 4-10,0 6-7,6 13 18,-11-6 21,3 8-32,-14-11 4,-3-2 1,-3-2-6,-3-2 17,-2-3-5,1-1 5,-2-4 5,1-2-5,-1-4 0,1-1 12,0-2-1,1-1 17,4-4-6,1-1-5,5-6 28,6-8-23,-3 2 1,4-8-3376,-6 5 3375,-2-1-713,0 0 713,-2 1 62,2-2-56,-4 8 0,2-1-17,-7 11-11,0 2 3027,-1 0-3032,0 4 1089,2 0-1084,2 4 17,1 0-17,4 3 0,1 1-6,2 1-5,3 0 22,11 4-11,-6-5-16,9 3 16,-8-5-12,1-1 12,1 1 6,2-1-23,16 2 12,-7-3-1,12-1-3397,-14-2 3403,-1-2-528,-4-1 539,-5-1 39,-2-5-27,-8 0-1,-2-5 6,-7 1 6,-2 0 5,-2-2-6,0-2 51,-3-7 17,0-1-67,-2-1 16,1 4 575,2 5-625,1 3 0,1 1 0,-1 5 0,1 4 0,-1 1 3392,1 4-3392,0 3 0,0 15 0,0 9-169,0 14-403,0 8-811,0 2-2005,4-1-4011,0-14 7399,5-2 0,-5-25 0,0-1 0</inkml:trace>
  <inkml:trace contextRef="#ctx0" brushRef="#br0" timeOffset="78576">17535 6633 25550,'-26'20'84,"8"8"-44,28-4 38,7 6-33,4-10 0,2-5 72,5-7-50,-7-4 17,8-1-3392,-12-6 3409,1-2 151,2-10-11,-3-5-51,-2-11-100,-7 4-6,-6 0 6,-5 7-23,-2 2 67,-9-7-44,-3 2 3347,-6-2-3426,5 9-6,2 7-27,5 6-34,2 2-62,-1 3-78,1 3-666,-2 13-1418,5 10 1432,2 23 0,4-23 0,2 3 0</inkml:trace>
  <inkml:trace contextRef="#ctx0" brushRef="#br0" timeOffset="78932">18055 7146 27359,'5'-54'211,"1"1"0,-1-2 0,-1 5-177,-3-3-1438,-1-6 1438,0 11-17,0-3 11,1 14 0,0-1 11,0-18-529,0 21 1,0 1 551,-1-5 22,0 5 11,-1 5 553,-1 6-585,-2 4-63,1 7 0,-1 3 0,0 4 655,2 3-655,0 4 0,1 4 0,-2 6 0,-1 6 1275,0 7-1275,-3 30 0,5-20 0,0 4-920,-1 15 1,1 3 907,2-15 1,1 1 0,0-1-110,1 12 1,2-2-1041,0-1 0,2-2 864,-1-15 1,1-2-110,0-1 0,0 0-904,3 8 0,0 1 41,0-5 1,1-2-862,-1-1 1,1-1 2129,8 13 0,-11-30 0,-1-4 0</inkml:trace>
  <inkml:trace contextRef="#ctx0" brushRef="#br0" timeOffset="79110">17958 6961 19904,'-7'-6'3019,"2"2"-2285,5 4 1350,0 0-2185,-13-51-33,27 38-720,-4-40 406,33 51-347,5-1-672,6 0-2242,1 1 3709,-21 0 0,-3 1 0,3-1 0,-2 0 0</inkml:trace>
  <inkml:trace contextRef="#ctx0" brushRef="#br0" timeOffset="79327">18658 6339 22330,'-3'-2'2139,"0"0"-414,3 2-1719,-25 7-17,19 1-17,-19 9-62,27 1-128,4 1-129,2 1-287,2 0-525,0 0 1159,5 10 0,-9-17 0,3 6 0</inkml:trace>
  <inkml:trace contextRef="#ctx0" brushRef="#br0" timeOffset="79618">18814 6364 19764,'9'1'2039,"-2"1"-1529,-7 2-96,0 0-66,0 0-46,0 0-61,0 0-17,0 0-34,1 1-39,-1 1-16,1-1-46,-1 1-5,0 2-33,0-1 27,-1 6-67,-2-3 1,-2 4-40,-1-3-118,-2 0-252,0 1-688,0 0-2594,1-1 3680,2 3 0,2-8 0,1 1 0</inkml:trace>
  <inkml:trace contextRef="#ctx0" brushRef="#br0" timeOffset="80424">18470 6417 20232,'33'-19'151,"-6"3"1528,-27 16-1607,0 0 1065,0 3-1109,0 0 633,0 3-644,-2 0 17,-1 1-1,-1 1 1771,-3 0-1793,1-1 23,-4 1-6,2-1 5,-3-1 1,2 0 464,-1-2-465,1 0 18,0-2 33,2 0-6,0-2 17,2 0-5,-1-1 16,2-2-33,-1-2-6,2-2-11,-1-2-45,1 0 34,2-2-6,0-1-5,1 0 0,0-1-12,0 0 6,1 1-6,2 0-10,1 2-1,1 2-6,1 1 7,-1 2 16,1 1-23,-1 1-5,1 1 0,-1 1-22,1 1 16,2 1 12,0 2-17,2 3-1,2 2-3380,0 3 3381,2 1-2064,-1 2 2075,-1 0-16,-1 1-12,-3-1 0,-2 0 0,-1 0-17,-3 0-11,-1 0 2336,-1 0-2426,-2-1 2588,-3 6-3030,0-5-342,-3 4-5259,0-4 6189,3-3 0,0-2 0,3-6 0</inkml:trace>
  <inkml:trace contextRef="#ctx0" brushRef="#br0" timeOffset="80842">18881 6339 23511,'-43'30'588,"7"-5"-408,29-20-7,0 0-33,-2 0-28,-1-1-17,-2 0 1,-1 0-7,0-2 197,-3 0-78,6-1 38,-1 0 17,8-2-5,1-1-40,1-2-44,1-2 67,6-8-73,4-3-84,3-1-12,2 0 7,-4 7-1,-1 1 6,-1 2-22,-2 0 61,1 3-73,-4 1-10,0 2-12,-2 1-6,-1 2-11,2 1-5,1 2-6,1 4-6,1 1 12,-1 3-6,2 2-11,-1 9-17,-1 4-3426,-1 0 3331,-3 1-706,-6 1-560,0-6-4246,-7 7 5068,-1-7 0,6-11 0,-1-1 0</inkml:trace>
  <inkml:trace contextRef="#ctx0" brushRef="#br0" timeOffset="102301">14333 7946 12829,'-56'4'531,"0"0"1,4 0 0,2 0 1352,6 0 0,3-1-1047,-15 2-399,23-2 0,3 0-412,10-1 1441,3 0-1353,17-1 789,20 1-746,4 0 2949,24 1-2942,-5-2 0,4-1-1165,-7 0 1,2-1 1023,20 0 0,2 0-7,-9-2 1,0 0-6,6 0 0,2-1-559,-18 1 0,1 0 0,1-1 640,2 1 0,0-1 0,4 0 43,4 0 0,5-1 1,0 0-1,-2 1-343,-10 0 1,-2 1 0,0-1-1,3 1 356,-1-1 1,4 0 0,1 0 0,-2 0 0,-2 0-231,0 0 0,-3 1 1,-1 0-1,1 0 215,2-1 0,-1 1 0,1 0 0,-1 0-73,1 0 0,0 0 0,1 0 0,-1 1 54,1-1 0,0 1 1,0 0-1,0 0-9,0 1 1,0-1 0,0 1 0,0 0-100,0 0 0,0 0 1,0 0-1,0 1-99,-1-1 0,1 1 0,-1 0 0,0 0-9,-1 0 1,0 1 0,0-1 0,0 1-44,-1 0 0,0 0 1,0 0-1,0 0-8,12 1 1,0 0-1,3 0 14,-5 1 1,2 0-1,2 0 1,-2 0-45,-4 0 0,0 0 1,0-1-1,-1 1 53,-1 0 0,1 0 0,-2 0 0,-3-1 18,8 1 1,-3-1 0,-5 0-102,-4 0 0,-5-1-30,-4-1 1,-2 0 762,22 1-1250,-15 0 87,-9-1-4198,-21 0 5134,-13-2 0,-6 2 1,-4-2-1</inkml:trace>
  <inkml:trace contextRef="#ctx0" brushRef="#br0" timeOffset="102653">13765 7928 18011,'61'12'405,"-1"-1"1,-2-1-1,-4-1-681,-21-6 0,-2-2 617,4 1 1,2 0-51,2-1 0,2 0 268,3 0 0,1-1-352,3 1 1,5-1-5,0-2 1,5 0 0,2-1-104,-9 1 0,2-1 0,2 0 0,2-1-88,1 1 1,4-1-1,1-1 1,0 1 0,-3 0 48,-6 0 1,-1 0 0,-2 0 0,1 0 0,0 0-117,1 0 1,0 0 0,0 0 0,1 0 0,0 0 168,3 0 0,2 0 0,-1 0 0,0 0 0,-3 0-23,2 0 0,-3 1 1,0-1-1,2 1-20,0-1 0,3 0 0,1 1 0,-2-1 0,-4 1-146,12 0 0,-3-1 0,-2 1 164,-2 0 1,0 0 0,2 0-22,-5 1 1,3-1 0,-1 1 0,-3-1 16,0 1 1,-3 0-1,2-1-20,-6 1 0,2 0 1,-1 0-1,-4 1 126,11-2 1,-4 1-242,-5 0 0,1-1 1,6 1 1,-3 0-38,-15 0 0,-1 1 14,5 0 1,-3 0-795,0 1-409,-9 2 1159,-6 4 0,-11-2 1,-4 1-1</inkml:trace>
  <inkml:trace contextRef="#ctx0" brushRef="#br0" timeOffset="459585">1138 10321 19392,'45'-20'112,"0"0"0,0-1 1,11-4-1,-2 2-677,-11 7 1,-2 3 547,-7 2 1,-1 0-46,2 0 0,-1 1-45,2-1 1,-1 1-101,0-1 0,0 1-174,-2 0 0,0 1-308,0 0 0,-1 1-2134,25-7 2291,2 3 0,-29 5 0,-4 3 0</inkml:trace>
  <inkml:trace contextRef="#ctx0" brushRef="#br0" timeOffset="459786">1536 10214 25197,'-11'9'62,"12"17"-5723,22 20 5628,2 10-147,-11-21 1,-1 3-1301,1 5 1,0 2-78,1 1 0,-1-1-3359,-1-1 1,-2-4 4899,3 9 0,-7-23 0,-3-12 1</inkml:trace>
  <inkml:trace contextRef="#ctx0" brushRef="#br0" timeOffset="460854">1987 10512 21247,'-22'-34'8,"0"0"1,-9-17 7,49 63-4,6 4-12,5 4-34,19 16-2062,-11-6 2079,-13-9 1,0 2-136,16 26 1388,-14-8-1399,1 11 29,-17-16 44,-6-2 39,-2-4 51,-7-3 1044,-9 1-993,-1-10-1185,-13 0 1207,12-14-6,-3-3 2226,8-6-2231,4-3-1,1-5 135,4-21-157,3 11-33,5-16-153,5 17 147,4 0 0,3 1-6,3 0 12,4 0-12,2 1 3001,5 0-3017,2 0-40,4 1-50,-8 5 0,1 1-44,19-7-889,-16 6 1,0 1 776,16-4-96,1 0-172,1 1 88,0 0 34,-2 1 61,-3 1 34,-5 2 61,-6 2 6,2-2 263,-16 5 62,-1-2 17,-17 5 162,-6-1-90,-4 1 202,-6 0-152,-3 2 24,-2 1-7,-4 0 208,-13 2-230,6 2-5,-9 3-29,11 3-27,1 2-68,0 1-22,1 2 1889,-4 12-1939,8-6-1,0 8-2806,10-7 2795,4-1-5,4 0 0,1-1-17,2 0-6,3-2 1,3-1-12,4-1 17,4-3-11,2-2 16,1-3 7,1-2 3408,9-3-3370,-7-5-5,8-3-3387,-11-5 3409,-1-2 6,-1-4 135,3-12-45,-6 6 22,1-9 17,-8 8 195,-3-11-195,-1 10 173,-2-12 3216,0 20-3383,0-1-17,-1 11 95,-3 2-264,1 2-50,0 5 34,3 2 28,0 6 5,0 4-6,2 3-5,3 4-11,4 1-17,2 3-39,3 0-56,1 2-84,2-2-437,11 10-231,6-4-43,13 5 274,-7-12-1286,1-7 703,-12-10-150,1-3-427,-2-4 785,-2-5 151,5-12 996,-11 0 259,1-9 212,-11 5 82,-3-3 159,-3 0 34,-1-3 779,-2-13-903,0 9-95,-2-8-84,-2 16 303,-5-2-566,1 9 1011,-3-1-1240,5 11 448,0 3-521,3 2 63,2 3-69,0 5 39,1 13-28,3 1 6,8 22-22,6-1 16,3 0-555,3-3 532,-4-13-4,2-2-18,2-3 12,1-3-141,0-3 147,-3-4-1,-1-4 34,-5-4 16,-3-1-5,-3-7 548,-2 0-543,-1-7 62,0-10-27,-2 2 4,0-7-4,-2 5 158,-1-1-170,0-1-996,0 0 968,0 0-143,1 0 115,1 0 0,4-6-11,1 9-57,5-3-83,0 11-790,12 2-174,-2 3-7466,26 1 8581,-11 5 0,-6 1 0,-12 1 0</inkml:trace>
  <inkml:trace contextRef="#ctx0" brushRef="#br0" timeOffset="461987">4221 10522 25528,'6'22'470,"3"-6"-391,8-23-12,2-3 11,10-10-5,0-10-39,0-1-412,0-19 400,-16 17 12,1-9 55,-6 5-44,-5 11 5,-7-7-10,-22 17-29,2 5 0,-16 10 0,10 9 0,0 5-11,0 4-222,2 2 233,1 5-79,3 1 74,2 3-6,5 1 0,3 0 5,2 14 23,7-12-39,8 18 11,5-22-436,10 5 447,3-12-16,5-2 71,5-2-83,22 3 17,-9-8-1132,15 2 1121,-17-9-6,1-6 1,1-3 16,2-2-3,-6 0 0,-3-2 9,-13-6 16,-4-1-832,-3-2 816,-3-3-6,-1-3-11,0-1 105,4-17-94,-4 11 6,3-9-2361,-6 15 2366,2-5 1,-4 9 980,1-1-992,-5 11 681,-1 3-687,0 2 209,-1 3-248,1 1 3443,-1 2-3398,3 4 0,4 9-28,-1 1 22,6 7 17,-3-1-16,7 14-1,-5-7-5,4 9 0,-6-12 11,-1-1-11,-1 0 11,0-2 5,-1-2 1,0-3-6,0-2 0,-1-2 11,0-2 6,-2-3-12,0 0-5,0-3 6,2-1-17,1-2 16,2 0 12,3-1-17,4-1 0,4-1 6,3-1-6,3-2-11,1 0 22,0-2-6,-1 0 7,-2-1-3371,-2-1 3370,-3-3 1,-2 0-1,-3-3-6,-3-2 12,-2-2 6,-2-1-7,-1-1 12,-2-2-5,-2-1 10,-1 3 18,-1 1-1,-1 3 6,0 3 0,-2 2 45,0-2-45,-1 5-6,-1-2 3398,1 6-3364,1 0-22,0 1 0,0-1 16,0 1-11,1 0 23,0 1-6,0 0-6,1 0-5,-1 2 112,1-1 11,-1 1-123,1 0-51,-1-1 0,1 0-27,-2 0 16,0 0-5,-2-4-1,1 2 1,-2-3-1,2 2 1,0 1 0,-1-1 5,2 2 0,0 0-11,1 1 22,0 0-16,1 1 16,-1 0-9,0 0-13,0-1 0,-1 1 0,0-1 0,-2 0 0,0-1 0,-3 1 0,0 0 0,-2-1 0,0 2 0,0-1 0,1 1 0,1 0 0,2 0 0,2 0 0,1 1 0,2 1 0,0 2 0,2 3 0,5 10 0,-1-2 0,3 7-7,-1-4 1,1 0 6,0 2 0,2 0 13,10 10-13,-2-7 0,10 8-7,-3-10-4,4-1-3387,4 1 3398,3 0-1579,2-2 1579,1 3-843,-1-2 837,-2 0-5,-3 0-6,-4-1-138,-4-1 133,-8 0-6,-6-1 11,-7-1 2113,-6 0-2158,-17 6 23,-3-5 1888,-16 5-1955,3-8-1797,-3-3 1584,-5-2-317,10-5 0,-1 0-1323,-19-1-1343,9-2 0,1-3 2817,-9-3 1,15 3 0,26 0 0</inkml:trace>
  <inkml:trace contextRef="#ctx0" brushRef="#br0" timeOffset="462637">6085 10338 18673,'2'-8'2565,"0"2"-736,-2 6 59,0 0-1827,-65-27-5,41 24-45,-14-10 1,1 5 470,20 19-454,0 2-17,1 3 6,0 1-6,1 2 6,2 1-12,1 1 12,4 0-6,3-2 245,4 9-245,5-10-11,5 6 28,5-10-5,3-2-1,1-4 6,0-1-17,0-4 23,0-2 793,5-6-788,-6-2 0,4-6 0,-7 1 0,-4-2 6,-1 0 17,-3-2 11,-2-1-6,-2 0 78,-2-6 63,-4 2-18,0 1-117,-2 8-40,2 6 23,2 5-16,-1 1-24,1 4-4,0 3-18,-1 6 6,1 4 6,1 3-1,2 2 1,3 1 11,4-1-1,6-1-32,5 0 21,8 0-3391,6-3 3391,6-1-5,7-2-363,-2-7 1,4-3 381,-11-4 1,0-1-18,9-1 1,-3-2 9,10-12-29,-23-5 22,-3-2 7,-3-5 1761,-3-2-1773,-4-6 199,-4-5-183,-3-6 1,-1-7-12,-5 8 1,-1-2-12,-1 10 1,0-1 2,0-15 1,-1 1 2,0 14 0,-1 1 8,-1 2 0,-1 0 6,0 2 0,-1 2 26,-5-23 38,-4 9-16,-2 10-283,-10 2 272,6 14-51,-5 3 0,9 12 0,1 4 1247,-4 12-1247,5 3 0,-3 12-2421,6 4 2421,1 6-1963,3 9 1963,2 8-990,4 8 990,2-26 0,0 1-316,3 2 0,0 2 316,4 3 0,0 1-32,3 1 1,2 1-168,1 0 1,3 2-482,2-2 1,4 2-1,0-3-838,4 8 1,1-1-1760,-4-9 0,2 0 0,-2-4 3212,0-3 0,-3-6 0,2 4 1,-9-16-1</inkml:trace>
  <inkml:trace contextRef="#ctx0" brushRef="#br0" timeOffset="463269">7891 9925 18272,'-47'29'224,"-1"0"0,5-2 0,8-3-118,16-2-2692,5 0 2625,4-2-608,4-1 603,3-2-246,3-2 291,4-3 409,2-3-320,5-2 1545,2-2-1500,2-3-23,3 0 2258,1-5-2129,12-9-174,-8 0-5,7-8 6,-12 4-446,-3-3 435,-3 0 167,-3-8-156,-4 7-12,-3-6-28,-4 11-27,-3 0 3159,-2 2-3199,-2 3 667,-9-2-700,5 7-23,-7-1-16,7 8-1,-1 3-5,0 4-28,-2 5-40,1 2-111,0 5-163,3 1-258,1 5-707,3 2-626,2 3-2760,3 3 4732,4 5 0,-1-18 0,2-1 0</inkml:trace>
  <inkml:trace contextRef="#ctx0" brushRef="#br0" timeOffset="463571">8015 10524 18509,'-4'1'3406,"0"0"-1261,4-1-1966,-63 4-5721,41 2 5575,-13-2 1,1 4 1266,21 9-1294,7-3 911,1 3-838,13 0-1,1-5-22,10 3 0,1-5 6,5-1-1,5-2 7,1-1 10,2-4 3329,-1 0-3307,-2-4-845,-5-1 941,-4-2-183,-4-4 223,-5 0-12,-3-2-45,-5 0-22,-2 0-23,-3 0-33,-3-1 1086,-2 2-1125,-4 1 224,-4 1-258,-2 2-22,-4 1-6,-2 2-34,-2 2 34,-2 0-5,-1 4 5,1 0 17,1 2-101,3 2-3516,2 0 3147,4 2-578,4 1-1618,5 0 2649,3 3 0,3-6 0,1-1 0</inkml:trace>
  <inkml:trace contextRef="#ctx0" brushRef="#br0" timeOffset="464502">10033 10087 25158,'38'-18'-77,"0"-1"0,0 0 0,16-7 0,-4 5-669,6 9 449,-15 4 1,1 0-102,20-3-70,-15 3 1,-1 1-26,-1 0 123,3 0 78,-30 4 232,-8 2-52,-6-1 128,-7 2-22,-3-1 79,-6 1 89,-3 0 404,-13 0-134,5 0 55,-7-1 896,-4 0-1013,14 0-96,-9 1-84,18 1-55,0 2-57,1 3 6,1 4 1,0 3-7,0 5-10,0 5-29,1 4-6,1 5-33,0 4-752,1 4 752,0 5-48,3-9 1,0 2-104,-1 23-1,0-20 1,1 0-342,-2 19-213,0-1-246,-2 0-168,0-3 100,0-19 1,1-1 409,-4 14 341,-3 8 241,4-31 152,0-6 756,-11-8-416,8-10 52,-8-7 49,12-9 57,2-2 22,1-2-5,2 0-57,0 0-83,1 0-102,1 1-50,0 1-77,1 1-74,0 1-67,0 2-62,2 0 1004,2 1-1060,3 2 0,3-1-11,5 1-5,4 1-23,6-1-3409,5 1 3347,5 0-1957,6 0 1862,5 0-1693,7-1 1582,5 1-91,4-1-109,-29 4 0,0 0 233,-1-1 0,1 0-57,0 1 1,0-2-496,13-2 0,0-2 277,-12 3 1,0-1-127,9-3 0,-2-1-977,12-8 781,-6-2-831,-4-2 2023,-6-2-898,-4-3 795,-5 0 623,-4-2 2369,0-15-1334,-9 11-122,-1-12-304,-10 17-301,-3-1-202,-3 1-191,-1 0-168,-4 0 954,-1 2-1127,-2 0-51,0 3-45,-1 4-44,0 2-40,0 4 3317,-1 2-3423,4 5 128,0 2-234,4 4 490,2 2-541,-1 4 23,0 3 5,0 8-6,0 5-10,0 5-6,1 23-17,1 15-1694,2-30 1,0 0 1662,1 2 1,0-1-217,4 17-416,1 2-228,2 1-588,0 0-1299,3-3-901,1-4 3707,4 0 0,-7-24 0,-1-2 0</inkml:trace>
  <inkml:trace contextRef="#ctx0" brushRef="#br0" timeOffset="464704">11280 10334 17448,'-40'-33'143,"0"0"1,2 4 0,14 6 2321,24 18-2527,11 2-44,10 1-107,10 0-1235,9 0 922,11 0-180,8 0-385,-11 0 0,2 0 192,-13 1 1,2 0-749,3 0 1,3-1 0,-4 0-248,-6 0 1,-2 1-129,10-2 1,-3 1 2021,12-3 0,-26 3 0,-3 0 0</inkml:trace>
  <inkml:trace contextRef="#ctx0" brushRef="#br0" timeOffset="465831">12000 10137 26497,'-48'-5'0,"12"3"0,43 10 17,6 0-1,5 2 12,5-1-16,5 0-7,4 0-4262,1-2 4263,3-1-1,-2-3 855,-2-1-855,5-3 46,-11-2-18,1-2 91,-12-7-80,-7 1 7,-1-4 33,-11-3-56,-11-2-6,-2 1 1,-10 1 16,3 8-28,-1 1-5,-1 2 5,0 2 3398,1 2-3404,-10 2-22,11 2 29,-6 2-12,13 2 11,3 4-11,1 2-23,2 2 18,1 3 5,2 3 5,2 3-33,1 2 17,8 28 39,3-18-765,8 21 720,2-26-11,3 0 11,3-2-5,2-2-147,13 2 169,-8-10-6,10 2 17,2-14-28,20-12 23,-11-1-3107,8-10 3118,-31 2-2074,-2-2 2074,-3-3-601,-4-1 601,-2-2 74,3-10-29,0-3 1827,3-6-1838,-7 12 5,-2 7-6,-5 11-5,-1 3-6,7-1-28,-4 6 17,8-1-17,-7 6-16,1 3 5,2 2 1466,0 5-1472,0 4-28,8 22 29,-8-12-241,4 17 240,-10-18-2192,-1 0 2176,1 0 1806,6 10-1857,-1-8-11,8 6-62,0-11-83,5-2-34,5-4-118,5-1-121,-5-7 1,2-2-1970,21 1 2210,-16-2 1,0-1-148,19-5 1433,0-1-1182,-3-4 112,-4-4-1582,-6-2 1689,-7-3 33,-7-2 28,-6-3 6,-6 0 2018,-4-2-1951,-4 0 28,-3 1 291,-4-8-241,-4 8-15,-4-4-30,-5 9 892,-2 2-925,-1 2 3370,-1 2-3292,-8-1-112,-3 5-27,-7 1-85,6 8 17,-8 9-39,14 1-5,-7 6-12,9-2-11,-5 10 0,8-4-6,-1 6-16,10 1 22,3-8 0,5 5 6,4-9-1,4-3-10,4 0 10,0-3 46,11-2-29,-7-4 12,6-3-12,-9-5 23,0-3 5,-1-4 12,0-2 11,-2-2-17,0-1 5,-2-3-5,-1 0 73,0-7 67,-1 3 28,-2-1-157,-3 11-22,-3 8-34,0 3-11,-1 8 0,-2 11 0,-1 13 0,0 2-5,2 4-12,21 23-277,-3-26 291,0-4 1,3-3 2,12-8 11,5-2-22,5-2 11,-10-8 0,1-1-1399,16 2 1410,14-7-11,-23-8-2843,-3-6 2843,-5-5-149,-1-4 165,-4-5 7,4-27-6,-11 9-15,-7 13 1,-3-2 8,0-20 14,-3 10 1,-2-3-513,-1 11 1,-1-1 508,1-14 0,0 1-11,-2 15 1,-1 1 13,1 2 0,-1 0 20,-2-27 267,-2 27 0,-2 0-193,-10-21-119,-4 6 0,0 17 2523,6 18-2523,3 5 204,0 3-204,5 4 1987,-2 7-1987,2 5 432,0 7-432,-2 6 0,0 25-1418,2-5 1418,3-11 0,1 0 0,1 24-1462,4-10 1,2 3 1461,-1-11 0,1 1 0,3 15 0,2-1-493,0-14 1,0-1 492,1-1 0,2 1-535,7 13 0,3 0 117,0-3 1,0 0 134,0-3 1,1 0-713,2 0 1,0-5-714,1 0-1524,8 4 3232,-12-23 0,-11-11 0,-2-3 0</inkml:trace>
  <inkml:trace contextRef="#ctx0" brushRef="#br0" timeOffset="466186">14161 10287 19403,'-42'-27'353,"1"0"0,2 2 0,10 6 1892,20 13-2138,3 1 775,2 3-882,3 0 435,1 2-457,4 0 1570,4 1-1565,8 2-45,6 1-38,7 2-759,6 0 635,4 1 0,3 0 11,1-1 51,-1-2 61,-1-2 40,-5-1 38,-4-2 4,7-7 35,-12 0 18,5-8 50,-13 3 269,3-11-79,-9 5 34,0-6 23,-8 7 22,-3 2 33,-2 0 638,0 2-430,-3-2-354,1 4 29,-3-1-34,3 7-56,-1 1-33,2 2-46,-1 2-38,0 0-79,1 1 0,-1 2 12,2 3-1,-1 5 34,1 4-28,-1 6 11,4 17-27,2-5-1331,4 14 1240,2-11-55,2 1-439,3 0 237,0 0-146,1-2-207,-1-1-319,-2-2-773,-2-5 1095,2 4 1,-8-17-1,1 3 1</inkml:trace>
  <inkml:trace contextRef="#ctx0" brushRef="#br0" timeOffset="466355">14891 9888 24089,'-42'-36'45,"0"0"0,2 1 0,8 12-84,23 22 357,0 10-475,7 1-156,0 9-214,6-1-357,2 3-730,5 3-1987,3 2 3601,5 5 0,-10-15 0,1 1 0</inkml:trace>
  <inkml:trace contextRef="#ctx0" brushRef="#br0" timeOffset="466743">15297 10018 24710,'-44'-22'74,"0"0"1,3 0 0,7 11 1008,10 25-1055,1 3 5,-4 16-33,7-6 0,0 13 17,11-9-2714,5 1 2686,5 1 11,6 2 764,6 1-786,7-1-6,6 1-1271,6-1 1288,3-4 22,2-5-141,-1-6 141,-2-8-17,-4-5 18,-3-5 1984,-3-8-1979,-4-3 5,-2-8-2553,-4-3 2559,-2-3 1350,-4-4-1339,-2-2 0,-3-2 0,-2-3 6,-4-1 6,-1-1-18,-5 1 1,-1 1 22,-1 3-6,-3 4-2050,0 4 2061,-2 3-422,-3 4 372,1 4 1823,-4 2-1828,2 3 134,-2 3-145,1 2-1,2 2-16,1 4 3011,3 2-3011,1 5 816,3 3-984,2 11-12,5-3-145,6 8-191,6-7-246,7 0-376,7 1-1621,4-2-810,6-1 3591,7 0 0,-18-11 0,1-1 0</inkml:trace>
  <inkml:trace contextRef="#ctx0" brushRef="#br0" timeOffset="467069">15752 10017 21984,'-12'-24'40,"0"12"1839,7 43-1873,0 4 10,1 3-2386,2 1 2381,0 1 833,1 1-844,0-1 1022,3-2-1022,1-2 17,2-4 104,2-6-99,1-5 40,-2-7 22,1-5 3318,-1-5-3290,2-5-28,1-5-17,4-5-11,3-5 5,3-4 96,16-17-50,-7 7 16,12-13 11,-9 13-494,1 2 472,0 1-66,1 4-46,-1 4 0,0 3 0,-2 6 0,-1 3 0,-1 4 0,0 2 0,8 11 0,-9 2 0,5 11 0,-11 2 0,-3 5-208,-2 7-1209,-2 7-1507,-1 9 2924,-6-19 0,-1-2 0,0 5 0,1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5T13:43:26.7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2297 2864 18162,'-4'-5'2465,"1"1"-5616,3 4 3212,-26 12 51,16 24 175,-18 4-236,22 18 387,2-12-421,-3 2-6,0 1-11,-2 1 0,-1-3 17,0-1 0,-1-5-12,0-3-437,0-6 449,2-4 2131,0-7-2025,3-6 1351,2-6-1104,2-4 970,0-3-992,2-5 753,-2-2-944,2-6 328,0-6-373,0-5-5,0-4-35,0-5-21,2-6-778,3-5 777,1-7-14,3-4 1,0-3-35,-3 20 1,0 0-458,3-22 0,0 2 488,2-2-2,-4 21 0,1 0 8,4-14-11,4-9 45,4 20-51,-4 15 1,6-2-12,-4 16 28,1 4-5,16 3-46,10 13 18,2 3-851,3 13 845,-12 4 11,2 6-221,-2 8 205,-2 5-35,-15-9 1,-2 1-6,-5-9 1,-1 1-46,2 10 0,-2-1-218,0 17-345,-7-17 1,-1 0-630,3 19 91,-4-22 1,0-1-4462,1 8 5652,-1 1 0,-1-23 0,-1-2 0</inkml:trace>
  <inkml:trace contextRef="#ctx0" brushRef="#br0" timeOffset="201">2284 3251 12291,'-5'-2'3814,"2"0"-34,3 2-3746,37-60-85,8 31 14,-12-6 1,1 0-678,-2 22 1,0 4 478,19-6-233,-11 4 1,1 0 16,-9 3 0,0 1-431,11-3 1,-1 1-3142,17-2 4023,3 3 0,-30 3 0,-2 2 0</inkml:trace>
  <inkml:trace contextRef="#ctx0" brushRef="#br0" timeOffset="503">3624 2706 20867,'-55'4'870,"0"-1"0,5 0 1,6 2-518,11 5-73,1 2-68,3 2-44,3 0-44,4 1-63,5-1-16,6-1-6,4 0 6,5-2 73,8 4-40,4-3 0,9 4 12,4-5-3415,6 3 3364,5 2-11,5 3-535,4 2 524,2 1 38,1 1-663,-2 1 684,-4-2 4,-5 0-23,-8-1 10,-8-1-39,-9-1-2,-5-1 10,-11 0 129,-5-1-34,-10 0 54,-4-1 2172,-7-1-2441,-3-2 44,-4-1-2,-4-1-88,-1-3-98,12-3 1,-1-1-265,-15 0-277,-14 0-540,25-8-1296,3-3 2605,2-8 0,15 7 0,3-2 0</inkml:trace>
  <inkml:trace contextRef="#ctx0" brushRef="#br0" timeOffset="1374">4436 2742 14107,'0'-4'4587,"0"2"478,0 2-4757,-57-48-87,26 47-180,-4-20 1,1 6 40,6 40 2,8 0 11,0 6-28,-1 4-230,0 5 193,0 2 41,0 1-6,2 2-922,4-1 888,5-1-27,5-1-39,6-1-53,9-4-312,25 9 26,1-15 157,-8-12 1,4-2-330,11-4 0,1-3 129,-7-2 1,0-1-292,13 0 1,3-1 700,8-3 1,-5-2 0,-2 0 0,-16-1 0,0 0 0</inkml:trace>
  <inkml:trace contextRef="#ctx0" brushRef="#br0" timeOffset="1662">5104 2643 24766,'-6'32'274,"25"-6"-5934,19-24 5626,16-4-50,-9-1 1175,3-4-1292,1-2-124,1 0-129,-1-1 112,-3 1-549,-5-1-325,-4 0-419,-6 1-611,-5-1-4722,0-3 6968,-9 4 0,-4 1 0,-7 5 0</inkml:trace>
  <inkml:trace contextRef="#ctx0" brushRef="#br0" timeOffset="1835">5501 2528 24307,'-33'27'319,"-1"-1"0,3-2 0,7 1-100,16 20-152,0-6-706,-2 20 656,0-10-45,0 1-73,3-13 0,0 3-311,0 1 0,1 1-1390,-1 9 1,2 1 1801,2 4 0,3-4 0,0 5 0,3-8 0</inkml:trace>
  <inkml:trace contextRef="#ctx0" brushRef="#br0" timeOffset="2035">5298 3441 18806,'-4'-2'3798,"0"1"-1037,4 1-2806,7-32-39,9 19-50,11-24-79,11 26-84,4 0-291,-12 2 0,3 0-2178,1-2 0,0 0 2766,4-1 0,-2 0 0,9-4 0,-21 7 0</inkml:trace>
  <inkml:trace contextRef="#ctx0" brushRef="#br0" timeOffset="2402">6397 2593 21915,'-3'-2'1876,"0"1"275,3 1-2117,-35-14-34,26 10 11,-26-10 0,35 14-22,0 0 22,0 3-5,1-1 33,1 2-11,3-3 0,1 0 28,12 0-39,0-1-17,11-1-6,0-1-27,3-1-85,26-5-1002,-26 4 1,1-1 1007,1 0 0,-1 0-191,30-3-733,-23 2 459,-3 1-313,-7 0-477,-4 1-711,-8 0-1422,-7 0 3500,-7 1 0,-3 2 0,-2 1 0</inkml:trace>
  <inkml:trace contextRef="#ctx0" brushRef="#br0" timeOffset="2567">6688 2490 12349,'-5'-1'6390,"0"1"-33,5 0-6329,-46-1-28,34 6 11,-34 2-5,45 8 0,1 4-1,3 4-33,0 5-168,4 8 0,0 4-235,2 14-433,-3-8 0,0 2-1172,-3-6 0,-3 0 2036,-2 10 0,-1-2 0,3 3 0,-4-8 0</inkml:trace>
  <inkml:trace contextRef="#ctx0" brushRef="#br0" timeOffset="2708">6495 3406 24154,'-2'-41'311,"0"-1"1,1 1 0,4 8-250,7 20 735,6-5-775,0 7-22,7-1-28,4 1 193,6 0-1033,25-3-931,-10 4 1175,-10 3 0,-2 0 1,-7 3-1,-1-1 1</inkml:trace>
  <inkml:trace contextRef="#ctx0" brushRef="#br0" timeOffset="4335">5165 3374 12713,'-6'0'4049,"0"0"-2907,6 0 2656,0 0-3854,-48-9 17,38 6 27,-35-6 57,52 9-3375,2 0 3375,5 0-1216,3 1 1199,5-1-777,2 2 771,3-2-5,0 1 11,0-1-17,0 0 17,-2 0-66,-2 0 60,-3 0 2383,-2-1-2388,-4 0 17,-2 0-1,-2-1 1570,-4 1-1480,-1 1 1439,-3-1-627,-1 1-929,-8 0-23,-1 0-11,-9 0 28,-3 2 11,-3 1-5,-6 2 22,-2 1-11,-1 1 16,0 0 7,3 0 194,-4 1-178,12-3 17,1 1-62,14-5 1,3 1 60,3-2-4,5 0-7,1-1 6,6-1-33,2-2 0,4-1-3404,3-1 3376,2 1-1679,1-1 1634,1 1-398,14-2-263,-7 4-1754,12-2 2024,-5 2 1,-18 1 0,0 1-1</inkml:trace>
  <inkml:trace contextRef="#ctx0" brushRef="#br0" timeOffset="5160">8522 2713 24066,'41'-34'-762,"3"6"398,6 20-573,2 2 416,-2 2-946,12 2 529,-21 2-2523,6 7-2493,-37 10 1775,-21 11 4179,-12 0-1237,-18 4 1237,2-8 0,-5 2 0,-2-2 213,-2 1 1965,1-3 376,2-1 2196,-10 2-1418,8-3-2099,5-3-287,15-7-89,16-7-493,5-2-105,5 0-293,24-10-23,-1 2-43,24-10-2371,-6 3 2342,6-1 6,4 0 146,0-2-107,0 1-2220,-5-1 2270,-4-1 23,-6 0-8,-5-2 92,-3-15-28,-12 6 1584,-2-12-1461,-11-6-34,-6 10-380,-1-12 487,-6 18 2863,0 3-2281,-4-1 158,2 5-556,0 4-66,6 9-85,6 8-94,0 0 1675,1 3-1743,9 3-72,2 2 4,11 7 24,17 15-52,-5-1-3408,15 13 3376,-12-4-40,-2 5-933,-5 3 658,-7 5-403,-9 3-1358,-10 3 2092,-13 7 0,4-29 0,-5 0 0</inkml:trace>
  <inkml:trace contextRef="#ctx0" brushRef="#br0" timeOffset="6452">11140 2852 17662,'4'-59'955,"1"0"1,-1 4 0,-1 7-797,-1-3 457,0 9-95,-3 9 313,-1 7-476,-1 8 330,0 6-610,0 6-139,1 3 427,1 2-434,0 6-2431,1 2 2539,0 8-284,0 42 255,0-14-6,1-4 1,0 0-2092,0 14 2086,0 2-603,0 2 614,-1-2-6,-2 1-13,-1-20 0,-1 0 2,-3 16 0,-2 10 1816,2-29-1782,-1-1 34,2-15 594,-2-1-556,3-15 2882,0-5-2932,0-6-16,0-8 11,-2-4 44,-1-23-50,3 6 587,0-21-598,4 10-6,0-8-5,1 27 0,1-2-1548,-1-1 0,1-1 1548,0-1 0,0-1 36,0-14 0,1 0-1064,0 13 1,0 1 1032,0-9 0,1 2 92,5-9-91,0 7-29,4 7 39,9-5 125,-2 17 33,7-2 20,-3 17 39,19 6-30,-6 5 1425,17 7-1464,-10 10-182,4 9-57,4 9 735,-25-14 1,0 2-766,0 2 1,0 1-57,-1 2 1,0 2 13,-2 1 0,-1 2 1,-2 0 0,-1 2-15,-3 0 0,-2 2-899,-3-1 0,-2 2 842,-3-2 1,-2 1-74,0-1 1,-4 1-1168,-4 10 1,-2 0 657,1-12 0,1-1-292,-5 7 0,0 0 1113,1-2 1,0-5 0,0 0 0,0 9 0</inkml:trace>
  <inkml:trace contextRef="#ctx0" brushRef="#br0" timeOffset="6658">11078 2947 15928,'-6'-6'2381,"1"1"-461,5 5-1651,0 0-108,-5-64-1478,16 39 1451,-6-14 1,4 2 57,25 18 601,7 0 231,6 3-84,6 1-2082,2 2 1750,5 2-472,-16 5 1,0 0-298,-11 2 0,-1 1 86,11-2 0,-2 2-1096,12 0-1575,-4 0-1226,-2 3 4069,0-1 0,-22 1 1,-3 0-1</inkml:trace>
  <inkml:trace contextRef="#ctx0" brushRef="#br0" timeOffset="7208">12157 2617 28377,'-11'56'-909,"2"-4"548,7-23-578,2 2 872,0 0 4,0 0 17,0-2 26,0 0 43,2-4-73,2-2 114,0-3-206,1 0-12,-1-8 122,0-2 502,-2-7-221,-1-3 182,0 0 479,0-2-372,1-3 24,0-3-72,0-4-32,0-3 57,0-2-153,0-12-275,-2 5-569,1-9 317,1 9-40,0 0 154,1 1 75,1 2 28,1 0 93,1 2 59,1 3 100,2 2 109,2 3 175,2 1 119,4 2-227,13 3-480,-5 2 0,10 1 0,-8 6 0,0 3 0,0 6 0,0 4 0,7 14-856,-9-6 17,4 8-17,-10 0-39,-8-8 54,-2 13 348,-11-18 355,-3 4 184,-2-11 576,-1-3-148,2-2 160,2-4 90,1-2 326,2-1-358,0-4-1008,1-2 126,0-5-244,0-4-9,0-4-76,0-2 125,4-17-250,0 8-443,4-11 1465,-1 11-196,0 3-89,2 1 140,1 3 14,1 3 96,2 4-20,2 3 106,1 2 63,1 4 30,2 2-120,0 2-124,12 6-187,-6 3-160,9 6-149,-9 3 452,-1 3-874,1 3-132,-1 3-19,-1 1-63,-3 1-31,-1-1-40,-3 1-502,-2-2-598,0 2-1796,-1-2 2925,3 3 1,-8-14-1,0 0 1</inkml:trace>
  <inkml:trace contextRef="#ctx0" brushRef="#br0" timeOffset="8051">13281 2879 24878,'0'-3'1492,"0"1"598,0 2-1688,-3-19-894,2 16 141,-2-13 143,5 20 34,3 2-347,3 0 621,3 0 71,12 1-283,-2-3 496,10-1 85,-7-3-8,1-2 84,-1-2-14,-2-4-39,-2-2-71,-3 0-163,-4-1-92,-3-2-142,-4 0-134,-2-3-221,-2-1-100,-1-1-106,-1-1-2,-2 0 18,-1 0 33,-3 2 40,-3 1 131,-2 3 229,-1 2 117,-3 2 95,-3 3 80,-2 2 90,-1 2 75,-3 2 76,1 0-28,-2 2-24,3 2-50,-7 9-33,8 0 248,-2 6-131,10-3 107,3 3-3584,2 2 3265,2 12-212,3-7-2357,3 10 2135,4-11-1048,4 1 551,3-1-245,3-1 344,4 0 135,2-2 237,5 0 7,2-3 131,3-2 178,2-2 135,1-4 37,-1-2-57,1-5 0,-3-1-31,-2-4 99,-2-3 11,-2-1-3,-1-4 1957,-3 0-1980,0-1-50,-4-1-76,-2-2-54,-3-1-122,-3-2-100,-2-1 2799,-4-2-3002,-1 0-5,-1-1 16,0-2 41,0 0 37,0-1 68,0 0 70,0-2 1354,3-10-1203,2 10 54,3-7 59,1 15 77,1 4 48,1 1 47,1 3 305,1 2-211,0 1 34,8 2-106,-6 2-60,6 3-144,-7 4-154,0 4-131,1 5-130,1 4-3469,0 4 3309,0 3-441,-1 2 477,0 2 52,-2-1 75,0 0 99,4 11 59,-3-10 60,4 7 24,-4-14 3223,1 0-3186,19 11 55,0-12 90,7 2-47,3-15 114,-4-15-415,-1 0 551,-2-7 10,-13-1-46,-3-1-368,-2-4 200,-2-2-44,-3-2-117,-2 1-78,-3-1-40,-2-1-61,-3 2 33,-2-1-9,-2 3 101,-6-8-79,1 8 1211,-5-3-1065,1 5-42,3 7 371,-1-1-321,5 8 24,0 2-17,1 2 61,0 0-23,1 8 32,0 2-23,-1 9-50,1 2 29,6 29-23,0-16-30,5 22-30,0-27-106,0 1 16,2-2-63,-1 0-48,2-3-60,0-1-138,1-1-1210,8 5-149,-5-9-3387,4 1 5236,-5-10 1,-8-4 0,-1-2-1</inkml:trace>
  <inkml:trace contextRef="#ctx0" brushRef="#br0" timeOffset="8240">14659 2475 22035,'-2'-4'2733,"0"0"-2757,2 4-306,-7-11 46,10 17-663,3 7 197,8 13-483,8 13-1276,-6-9 2509,4 4 0,-10-16 0,0 0 0</inkml:trace>
  <inkml:trace contextRef="#ctx0" brushRef="#br0" timeOffset="8902">15299 2720 16476,'2'-4'4442,"0"1"403,-2 3-4699,-78-54-3430,37 45 3334,-11-17 1,0 5 33,7 34 604,-12 14-654,18-4-20,13-1 0,2 1 37,4 6-46,3 9-136,12-12 125,9 10-16,3-9 1642,6 7-1653,3-13-23,2 1-11,3 0-29,5-1-38,5 0-39,6 0-21,-5-9 1,4-1-629,7-1 1,1-1 720,1-1 1,1-2-1,1-2 0,-2-2 22,-12-2 1,-1-2-17,29-3 50,-4-4 45,-5-3 33,-20 3 1,-1-2-2448,11-6 2503,6-6 40,-24 6-148,-6-1 187,-5-1 218,-4 1-55,-3-10-185,-5 6 0,-5-5-886,-4 7 869,-5 1 570,-3 2-592,-4 1 217,-15-2-257,8 7-251,-9 1 218,14 7 2454,4 3-2455,-4 11 2366,9-1-2394,-4 11 10,8-4-6,0 12 4,5-6-11,0 9-5,5-9-7,5-1-6,3 0 0,4-1-2939,4-1 2948,0-4 2,2-2-213,11-2 233,-11-6 1,8-2 6,-13-8 12,0-1 43,8-11 3285,0-6-3297,1-1 363,-5-2-377,-8 6 5,-1 1 73,1-6 67,-4 2-129,-1 3 45,-6 4-84,-1 8 5,-2 1-10,1 4-18,-2 0-10,3 2-18,-1 0-21,3 0 38,-1 2 0,0 1 1,1 4-6,-1 3 5,1 2 0,3 11 1,1-5 10,3 8 1,2-8 0,1 0-6,1 0 11,1 0-11,9 5-3403,-4-6 3375,8 3-653,5-6 317,-6-4-252,9-1-2358,3-7-1866,-9-2 4840,11-2 0,-25 0 0,0-1 0</inkml:trace>
  <inkml:trace contextRef="#ctx0" brushRef="#br0" timeOffset="9318">16193 2775 26984,'0'-17'34,"2"7"-34,5 26 0,2 5 16,3 20 1,-3-8-17,1 15-596,-5-14 596,-2 0 6,0-1 16,-1-1-16,-1-4 158,-1-2-159,0-4 12,0-4-6,0-1 12,0-9 111,0 0 410,1-7-471,1-4-23,3-2-16,1-5 5,2-4 0,3-3-11,2-4 79,11-14-40,-4 7-903,9-9 903,-7 13 0,1 2-11,1 2-11,2 3-22,0 3-6,1 4 5,0 2-16,-1 3 5,1 3 0,0 1-16,0 3-29,14 8-566,-9 0 465,10 7 766,-15-2-1795,5 10-411,-11-5-4462,1 6 6037,-15-6 0,-4-9 0,-2-1 0</inkml:trace>
  <inkml:trace contextRef="#ctx0" brushRef="#br0" timeOffset="19961">18429 2616 22107,'-26'-43'879,"4"7"-683,16 27 377,-2 2-439,1 0 121,-3 1-171,0 0 49,-2 2-77,-2 0-16,-2 2-18,-1 1 6,-2 1-11,-2 2 0,-3 1-12,0 4-5,0 2-5,0 3-1,4 0-5,3 2 5,3-1-16,2 0 11,4-1-1,3 1 7,2-1 16,2 3-5,3 0 10,3 2-10,5 3 5,5 2 0,5 2-16,4 1-66,6 3 65,2-1-5,3 1 0,0-1-1,-2-2-4,-3-1 4,-4-2 1,-3 5 11,-11-9 11,-2 3 1,-15-9-7,-3 0 18,-9-1-18,-5-1 6,-7-1 6,-5 0-2962,-3-2 2956,-5-1-17,0-3-388,1-1 333,2-2-18,4-1-61,4-4-123,7-3-190,5-7-343,7-4-576,5-5-1709,5-5 3081,8-5 0,-4 15 0,4 1 0</inkml:trace>
  <inkml:trace contextRef="#ctx0" brushRef="#br0" timeOffset="20234">18811 2385 20078,'0'-4'2246,"0"0"700,0 4-2814,-27-11-64,22 20 0,-17-2-6,30 27-64,3 6-2,-1-6 0,0 1-5660,7 22 5637,-5-18 1,0 0-100,5 17 582,-1 0-697,-2-1-116,-1-3-58,-2-1-204,-1-2-267,-1-2-292,-2-1-406,-2-6-576,-1-3-1209,-3-6 3103,-1-2 0,0-15 1,-1-2-1</inkml:trace>
  <inkml:trace contextRef="#ctx0" brushRef="#br0" timeOffset="22618">18756 3129 16426,'-11'-45'897,"-1"0"1,2 4 0,2 6-438,8 15-144,0 2-145,3 2-94,2 1-64,5 1-4537,5-2 4452,5 3 1106,7-2-1137,5 3-270,29-6 144,-24 9 1,2 1 129,-1-1 0,1 0 152,0 1 0,-1 0-262,10-1-49,-4 0 260,-6 2-268,3-2 176,-9 2 319,-2-1 2920,-14 3-2918,-9 2 545,-8 0-681,-3 1 1046,-4 0-984,-3 0 268,-10 1-156,3 1 302,-18 6-302,13-1 229,-7 7 590,1 6-295,9-2-97,-5 4 10,9 2-215,7-8-42,1 6-69,8-3-398,3-3-555,5 1-6,3-6 222,4-2 151,5-2 184,2-1-22,5-3 170,16-3 226,3-7 149,1-2 103,-9-6-85,-17 3-155,-6 0-108,-4-2-30,-4 0-104,-4-1-121,-1-1-106,-4 0-68,-2 1-101,-1 1 155,-6-2-96,4 6 65,-3-2 79,5 8 153,0 1-192,3 3 35,-1 0 106,3 8 42,0 1-22,2 8-14,0 1-47,2 3-32,3 3-52,0 0-131,8 11-3,-2-7-26,5 8-391,5-3 170,-5-8-87,7 4-107,-5-12-75,0-3-55,1-2 22,0-5-489,6-2 1052,-6-4 210,9-6 352,-15-2 65,3-5 23,-10 1 7,0-2 36,-3-2-91,-1-2-17,0-2-31,0-2-44,0 0 10,0-1 468,3-7-441,-2 8-6,1-2-19,-2 13 138,-2 4-405,0 3-96,-1 2-62,-1 2 77,1 8 17,1 0-10,3 20-5,-2-6-2,3 12-2,-2-8-2,-2-1 2,0 1 40,-1-2-3375,0-1 3397,-1-4 3,1-3-3,-1 0 15,0-8 15,1 0 57,0-6 180,4-3 3328,-1-2-3471,5-5-3402,-1-3 3382,4-3 1,1-1 56,10-11-49,-5 7-46,7-7-95,-8 11 55,10-5-151,-5 6 14,7-2 1,-7 7-14,10 2-22,-7 4-136,28 4-110,-17 10 64,8 2 88,-14 4 3380,-11-3-3460,2 0-85,1 1-1433,27 13 158,1-7 716,-21-8 0,1-1-64,20 1 10,-14-9 149,1 1 207,1-4 101,21-3 880,-16-2 156,13-4 148,-22-2 181,-5-2-148,-3-1 225,-5-3 696,1-12-765,-8 5-365,-1-10-3040,-9 9 2903,-2-1-1036,-5 3 788,-4 1-1548,-5 3 1604,-7 4 142,-18 0-39,4 7 5,-16 1 5,12 6-60,4 7 0,0 3 67,-7 4-117,6 5 0,2 3 64,6 5-109,-4 13-56,7 3-64,8-10 1616,-1 9-1710,12-16 1380,4 7-1471,25-1 44,-5-6 2780,21-8-2623,-10-14 78,19-8 48,-11-3 12,12-7-2585,-18-1 2691,-3-4-29,-4-3-11,-4-5-46,2-22-101,-11 6 0,-2-4-1154,-1 8 1,-2 0 1065,1-13 0,-2 1-45,-2-11 70,-2 3-2,-2 3 149,-3 17 0,0 1-128,-2-6 46,-4-11-5,3 39 2241,0 5-2343,3 5-17,0 3 28,1 6 3540,0 4-3297,1 6 5,0 22-43,0 0-1258,3 19 1167,2-4-88,2 4-49,2 5-293,1 5 222,-4-31 0,0 0-20,-1 1 1,2 0-22,-1-1 1,1 0-107,4 9 1,3 0-112,7 17 41,1-16 0,3-3-326,0-11 1,1-4 143,1 0 1,0-3-81,3-3 0,-1-3-779,17-1-123,0-7-216,-14-5 0,0-3 609,16-4-430,11-5 1338,-23-5-2084,-3-3 3269,6-14-197,-12 6 810,2-11-628,-15 9-18,-4 0-22,-3-1 737,-4-11-958,-7 10-78,-4-8-68,-8 13 371,-17-7-161,-11 5-463,-2 2-60,-2 11 197,16 9-229,-9 3-138,12 5 704,-4 2-727,12 4-6,2 3-30,1 1 11,0 4-23,-6 21-3,12-11 0,-3 15-1,17-10-19,5-8-7,6 5-9,5-10 12,4-2 2946,3-1-2949,3-4 7,0-2 1,0-4 30,-2-3 29,7-4-17,-9-3 28,5-5 5,-12-2 10,-2-3 350,-1-2-284,2-13-56,-4 3-1226,1-9 1236,-4 9 11,-2-2 10,0 2 7,-1 2 18,-2 3 38,-1 3 446,-1 1-357,-1 6-190,-1 3-56,0 5 1212,0 3-1235,0 5 23,0 1-11,-1 7 5,1 2-22,0 5-22,4 3-157,7 14 50,2-8-943,9 10 820,-1-13-67,5-2-544,16 6-60,6-7 519,1-1-414,-7-12 594,-16-8 95,-3-4 90,-4-2 78,-3-4 51,-4-2 877,-4-4-822,-3-3 29,-4-2 22,0-3 33,-1-3 51,-2-1 40,1-2 4,-3 2 18,2 3 28,-1 3-50,0 4 145,1 3-331,0 6 424,1 2-591,0 5 55,3 9 29,1 0-23,4 11 0,1-1 11,1 2-22,1 2 16,-1 0 29,7 15-34,-7-15 0,4 10 0,-8-20-11,-1-3 16,-1-2-5,-1-3 28,0-2 45,-1-2 0,0 0 11,0-3-11,1-1-29,1-4 7,0-4-18,-1 0 18,1-5-1,0 1 12,0-3 16,0 0-5,2 1 5,0-1-10,1 3-24,0 0-21,1 4-18,0 1 1,2 3-6,1 0 6,4 4-12,1 0-56,25 5 29,-14 3-6,18 3-23,-20 3-33,-2 1-17,-1 2-11,0 0-17,0 0-34,0 1-44,3-1-68,2 0-73,2-1-89,4 0-106,4-2-130,4 0-1723,5-2 1376,3-1-156,3-1-96,2-2 51,2-1 84,-2-1-2722,1-1 3130,-4-2 91,13-5-1091,-20-1 2227,5-7-154,-25 0 591,-4-3 73,-6 0-79,-3-4 1281,-6-12-1459,-2 5-18,-4-9 606,-4-1-763,-1 10 1947,-4-6-1756,-5 8-448,3 7-88,-5-1 2950,4 9-3075,0 3-55,-3 3-7,-1 2-10,-3 4 5,-2 3 5,-3 5-16,-1 3 0,-2 3 63,3 3 1,0 1 54,-5 7 166,-13 18-182,29-18-47,6 0-22,4-2-25,11 7-31,4-9-120,8 2 47,2-12 54,14-2 58,6-7 66,1-5-157,-2-8 231,-15-5 10,-1-4-43,-4-4-35,-2-4-55,-3-5-51,-4-4-2367,0-6 2315,-4-4-7,0-6-751,-2-6 805,0-5 18,-3 29 1,0-1 13,-1 0 1,1 0 19,-1 0 0,0 1 72,-3-29-7,-1 6 7,-3 10-111,0 7 282,0-1 87,2 11-289,1 3-37,2 14 2900,2 8-2924,0 3 1183,0 0-1166,0 5 200,1 4-225,2 10-15,2 7 29,5 9 14,2 11-554,2 8 511,-6-23 1,0 3-1651,3 20 0,1 3 1593,-3-11 0,0 0-29,3 17 0,-1 1-488,-3-17 1,0-1 295,1 2 0,0-1-233,1 0 1,0 0-416,3-1 0,0-1-2033,1-1 1,2-1 2969,4 4 0,0-4 0,1 3 1,1-3-1</inkml:trace>
  <inkml:trace contextRef="#ctx0" brushRef="#br0" timeOffset="23550">25350 2677 15104,'2'-7'3192,"-1"1"-2037,-1 6 799,0 0-5909,-17-61 4202,4 43-303,0-16 0,-3 4 219,-5 26 117,-17 3-163,7 5-5,-12 4-22,10 6-17,2 4-28,0 3-12,3 5 2417,3 2-2434,0 18-21,11-11-18,1 12-1606,17-2 1596,6-12-7,10 8-86,7-14 64,5-3-838,7-3 777,3-1 16,6-4-24,-12-7 1,2-1 97,21 1 13,-19-5 0,-1 0-2,15-3 11,-2-4-852,-12-4 0,-2-3 952,7-4 128,-13 2 1,-4-1-101,-10-4 408,-3-10-374,-5 7 2183,-3-5-2126,-6 10 16,0 2 3236,-1 2-3247,0 5 554,-2 0-638,-10 5-96,1 4-5,-9 4-11,5 4 5,0 2-16,1 2-6,2 1 0,3 1 0,4 8 0,4-6 0,5 6 11,5-9-5,6 0 5,5-1 6,4-2-3392,4-1 3386,3-4-47,15-1 103,4-5-22,-1-5 16,-6-3 169,-10-12-90,-10 3 6,1-9-6,-14 6-28,-3-3 12,-3 0-24,-2-2-16,-5 0-5,-2-2-1426,-4 3 1408,-5-1-323,-28-12 307,12 14-86,-2 4 1,0 2 68,-2 4-11,-7 2-12,7 6-21,13 5 2321,-4 3-2349,12 3 1973,4 3-2013,2 2-40,2 3-49,3 3 715,2 2-879,6 2-172,3 3-1379,17 12 113,-3-8-696,11 7-6417,9-3 3963,-12-12 4925,8 2 0,-25-16 0,-6-4 0</inkml:trace>
  <inkml:trace contextRef="#ctx0" brushRef="#br0" timeOffset="23983">26240 2975 22099,'4'-48'941,"1"1"0,0 0 0,-1 9-488,-3 19-94,1-3 160,-1 10-357,-1 4-66,0 2-51,0 5-95,0 0-6,1 5 68,1 3 0,5 16 0,-1 0-1,2 11-11,-1-3-6,4 28 12,-4-20-17,3 19-1,-6-23 1,0-11 6,-1 2 10,-1-15 6,-1-2 1,1-4-1,-1-2 17,1-2-11,0-1 22,1-2 0,2-3 0,1-4 0,4-2-5,0-3 0,1-2-1,8-11-16,-4 5 0,6-8 0,-7 10-187,0 1 209,-1 2 34,1-4-34,-5 9 6,0-2-11,-5 8-1,-2 2-10,0 1-247,-2 2 196,1 1 231,3 2-186,9 4-12,7 5 1,10 4-6,2 5-17,-1 0-22,-10-3-62,-2-2-442,1 2-174,-4-5-644,9 4-1395,-4-5 2756,5 0 0,-13-5 0,1-1 0</inkml:trace>
  <inkml:trace contextRef="#ctx0" brushRef="#br0" timeOffset="24725">26665 2953 12461,'0'-5'4738,"1"1"1647,-1 4-6150,-52-61-2034,32 42 1891,-11-15 1,1 3 86,12 25 602,0 1-618,-2 0-40,-1 1 6,-2 2-12,-1-1-10,-1 2-18,-2 1-5,0 1 12,-2 2-18,1 2-5,-1 2-6,2 3-22,0 1-11,3 1 16,2 4-33,2 1 0,2 2 0,3 1-29,3 1 24,3 2-1,6 11 0,8-7 11,6 8 1044,9-12-982,24 8-62,-5-8-1337,18 2 1326,-11-11 0,0-4 11,-2-3 6,-2-3-174,-3-3 174,-2-3 23,-4-3-199,-1-3 210,-4-4 5,-2-2 12,-2-5-7,-4-2 68,4-18-89,-9 5-7,-5 1 1,-2-3-5,-2-11-24,-3 13 1,-1-1 28,-1-19 16,-1 13 1,0-1-1016,-4-20 993,1 22 0,0 2 62,-7-8 11,0 6-11,-2 7 11,1 7 1101,1 4-1129,1 8 503,3 3-520,0 5 200,4 2-272,0 2 1294,1 5-1289,0 3-6,1 6 6,-1 5 0,1 7 0,0 6 6,3 8-465,3 6 464,4 5-14,1-8 1,3 1-3,-2-10 0,0 1-1465,6 11 1,2 0 1444,-5-12 0,2-3-22,0 2 0,1-2-870,-1 0 0,1-1 819,0-1 1,1-1-431,14 22 165,-1-4-124,-5-5-213,-4-4-314,-3-5-520,-5-4-2790,-3-6 4330,0-1 0,-6-11 0,-2-1 0</inkml:trace>
  <inkml:trace contextRef="#ctx0" brushRef="#br0" timeOffset="25445">26730 2939 14174,'-3'-3'4374,"0"2"1385,3 1-5513,-30-49-44,20 33-29,-23-37-38,27 45 184,-10-3-246,3 4-28,-9-3 0,5 8-17,-3 0 11,-2 2 0,-3 1-28,-1 3 29,-1 3-7,1 1 1,1 3-6,2 0 5,1 2-10,3 1-12,1 2 11,3 2-5,3 0 6,2 2 16,2 12-22,5-7-6,4 9 22,6-9-5,5-1-5,8 0 5,5-1-17,6-1-17,4-3 18,3-2 10,17 0-1714,-14-8 1720,8-2-6,-19-6-109,-4-5 121,-2-1 5,-2-5 17,-3-2-5,-1-2-1,-2-4-22,-2-2-6,-1-4 6,-3-4-22,-2-4-336,-1-4 358,-1-4 0,-1-4-12,-1-5 7,0-4 16,-1-6-589,-2 0 617,0-3 76,-1 3-70,0 2 19,-1 22 1,-2 1 111,0-16-98,-2 17 1,0 1 21,0 3 318,-1 0-339,3 18-18,1 2 631,1 4-731,0 3 1656,-1 2-1645,1 6 22,-1 3-5,1 6 17,-1 7-23,0 5-3403,2 7 3403,-1 5-2274,4 6 2263,1 4-358,2-9 0,1 2 341,-1-10 1,0 1-2,2 11 1,1-1-33,4 17-46,3-1-60,1-3-67,3-3-102,4-3-154,1-4-209,3-5-442,1-5-764,0-5-2675,0-8 4564,1-1 1,-14-13 0,-1 0-1</inkml:trace>
  <inkml:trace contextRef="#ctx0" brushRef="#br0" timeOffset="25828">27304 2850 25931,'-16'-21'34,"6"6"-12,16 25 1,3 0 5,4 2 28,13 4-34,-3-4 6,9 0 0,-9-6 6,0-2-1,-2-2 12,0-1 5,-3-3 12,-1-1 5,-1-3 6,-2-1 78,0-8 34,-4-10-146,-3 3-5,-9-4-1,-14 7 1,-3 6 11,-10-4 16,2 8-3380,-2 3 3375,-2 2-135,-20 5 130,21 4-18,-14 5-5,27 1-5,1 3-6,4 2 11,-1 13-28,6-3-521,1 11 521,9-7-6,4 1-33,21 17-17,-1-11 5,-6-12 1,1-1-157,15 8-174,2-2-324,1-2-780,0-5 1485,-9-10 0,-1-2 0,-3 0 0,12 0 0</inkml:trace>
  <inkml:trace contextRef="#ctx0" brushRef="#br0" timeOffset="28065">29623 2840 18040,'-5'-53'762,"-1"0"0,1 4 0,-2 8-281,-4 13-83,0 7 1236,-1 4-1371,1 6-84,0 2-89,1 5 451,2 2-524,-1 2 236,1 4-236,-1 7 796,0 6-790,-1 9-18,0 8-5,1 7-410,0 7 399,1 7-1302,0 6 1285,3-28 0,0 0-25,0 2 0,0 2-141,-3 19 1,1 1-1292,1-11 1,0-1 1279,0 17 1,0-1-82,2-16 1,1-1-110,1 0 0,0-1-26,0-1 1,1-1-105,0-4 1,0 0 213,1 3 1,0-2 529,-2 11-73,-9 1-40,-2-36 28,-10-4 18,3-14-1,-4-5 0,1-7 151,-10-19-128,9 4 222,-5-17-228,12 6 6,8 7 0,2-1 11,-1-19-99,4 18 1,1 1 59,5-11-45,4 4-62,4 3-17,5 5-33,17-10-11,-3 13-17,16-7-31,-14 21 0,1 1-31,21-8 628,-15 9 0,0 0-599,22-5 30,-29 11 0,1 0 14,1-1 0,0 1 2,0 0 1,1 0-3,0 0 0,0 0 14,-1 0 0,0 0 0,0 0 0,-1 0 11,-1 0 1,0 0-294,9-2 1,-2 0 317,17-6-8,-23 8 0,-2-1-552,10-6 667,-19 6 674,0-1-646,-17 7 1384,-3 1-1468,-4 0 1244,-3 1-1278,-5 1 1091,-6 1-1062,-4 0 10,-7 2 23,-1 3 5,-3 3-16,0 3-598,1 3 569,1 3-16,2 1-11,3 3-12,3 1-11,5 1-5,3 1 0,5 1-1,3 1-5,3 0 0,3 1-22,11 8 27,0-8 12,12 5 6,-2-12 77,15 2-16,-9-8-490,11-2 496,-13-8 11,0-3-12,-1-3 29,-1-4 477,-3-3-455,-2-2-11,-4-2 95,0-11-140,-6 4-5,1-7-7,-7 6-20,-1-1-2,0-2-5,-1 1 0,0-1 5,0 0 0,-1 2-5,-1 0-6,-2 2 522,0 3-522,-3-3-45,2 8 56,-2 0-162,3 8-79,2 3-50,0 1-101,0 1-145,1 3-325,0 2-774,0 5-2463,0 3-5176,1 0 8377,1 0 0,-1-7 0,1-3 0</inkml:trace>
  <inkml:trace contextRef="#ctx0" brushRef="#br0" timeOffset="28417">30505 2898 18913,'0'-3'3445,"0"0"-981,0 3-2453,51-36-878,-26 33 867,9-14 0,-1 5 6,-5 28-12,1 2-16,7 14 0,-10-5 10,2 8-16,-14-8 17,-5-2-6,-4-1 296,-8 6-268,-5-10 6,-6 3 145,-3-13-129,-3-3 1,0-3 27,-1-2 40,2-3 22,3-3 12,2-4 11,6-4-12,3-3 135,5-15-140,6 5 5,5-12-10,5 9-2967,5 0 2922,5 1-18,3 3-116,3 3 88,20-2-44,-11 9 0,15 1-129,2 9-73,-13 2-308,12 4-5999,-10 6 5960,-13 1 0,-10-2 0,-17-5 0</inkml:trace>
  <inkml:trace contextRef="#ctx0" brushRef="#br0" timeOffset="31175">7813 4580 15244,'-6'0'6424,"1"0"-3181,5 0-3170,-27-6-45,27 2-11,-15-5 5,36 1-5,7-1-17,6-1-11,5 0-82,-4 2 1,2 0-865,21-4 711,-16 4 0,0 1-2062,20-3 896,0 2-828,-1 1-2465,-5 2 4705,2 1 0,-28 3 0,-4-1 0</inkml:trace>
  <inkml:trace contextRef="#ctx0" brushRef="#br0" timeOffset="32066">8194 4499 18874,'-3'0'3052,"1"0"-1030,2 0-2055,-59 78-5684,44-44 5664,-17 14 0,5 1-121,29-13 1160,2 1-1344,2 3 791,0 0-1498,0 19 606,-3-16-442,-2 11 739,-5-22 123,-4-5 78,-2-4 45,-3-7 3080,-1-4-2957,-1-4 96,-1-5 83,2-1 664,-3-6-646,7-1-57,1-4-62,6-1 817,2 0-939,2-1-68,3 0-34,5 0-33,4 0-5,5-1-18,17-5-10,-3 3-1408,13-3 1391,-9 6-23,1 0-124,1 0 119,-1 1-12,1 0-398,-2 1 365,-2-1-34,-1 1-22,-4-1-38,-1-1 55,-3-2 39,-2-1 50,-2-1 45,-2-2 17,-2-2 27,-1 0 24,-2 0 21,-2 2 40,-2 1 28,-2 2 22,-3 2 1532,0-2-1481,-3 4 153,0 0-114,-2 5 424,1 2-475,-1 0 88,0 2-306,1 9 28,-1 1-11,0 10-23,-1 0 17,-1 3-11,-3 2 12,1 2-1,-2 1-17,1 13 1,1-12 5,2 8 0,0-15-6,2-3 0,0-4 18,0-4-1,2-3 50,-1-3 57,0-3 44,1 0-5,1-3-22,1-1-51,2-5-34,1-2 6,3-5 6,1 0 5,1-3 6,0-1-1,1 0 7,0-2 5,1 1-11,0 0-17,2 0-12,0 2-21,2 2-1,1 1 1,17 0-18,-6 8-5,6 1-5,-13 10-1,2 10 6,-7 0-6,7 8 1,-9-4-1,1 1-5,6 8-6,-4-7 0,7 5-11,-5-11-16,15 2 27,-6-7-6,12-1 7,-8-6-12,0-6-6,2-3 0,0-6 6,1-4 12,-3-4-935,-1-3 957,-3-2 5,-4-2 6,-6-2-17,-4-2 5,-6-2 29,-4-19-1,-7 10-2,-3 3 0,-3-1 19,-7-9-30,4 16 0,-1 2 35,-6-10 18,-2 5-3088,1 7 3116,0 6 11,3 6 67,-1 4-123,6 7-28,1 2-17,6 7 0,0 4 0,2 5 1,0 6-1,0 4 0,2 7-5,2 4-962,3 6 956,4 3-5,1 3-7,2 1-1380,3 2 1358,0 0-61,3 1 1545,1 2-1825,2 0-241,2 0-196,1-1-185,-1-1-465,1-3-1311,-1-2 2773,2 1 0,-12-22 0,-1 0 0</inkml:trace>
  <inkml:trace contextRef="#ctx0" brushRef="#br0" timeOffset="33624">9553 4621 17731,'-17'-49'782,"0"0"1,1 4-1,3 7-294,6 10-74,1 5 1144,1 3-1244,3 4-46,0 3-49,1 4-51,1 2 440,0 4-569,0 1 212,3 12-223,1 3 6,3 13-6,1 3 136,2 7-142,1 6-809,-1 2 798,0 5-916,-1 1 927,-1 3-14,-3-14 1,-1 2-9,2 21-709,-2-20 1,-1-2 708,1 14-11,0-4-1914,0-3 1909,0-5-12,2-4 257,1-6-240,0-5 5,1-5 561,-1-5-561,-1-4 1165,0-6-1143,0-3 3272,-1-7-3276,0-4-18,-1-6 17,2-14 6,-1 3-17,-2-10 17,-1 4-443,-3-2 443,-2-3 5,-3-4-16,-2-2-6,-3-3 11,-2-3 8,2 11 1,-1-1 3,-7-19-727,7 19 0,-1 0 732,-7-13 0,2 2-6,-1 0 6,2 3 0,3 1-5,3 2 5,4 3-12,3 3-10,2 2-89,4 3 83,3 3 5,13-5-21,1 11-305,10-2 293,-2 13-5,4 3-18,4 4-22,3 2-62,1 5-78,1 3-123,-2 6-6,-2 6-336,-5 4-380,-3 5-601,-5 4-1763,-4 4 3422,-3 9 0,-8-22 0,-1 1 0</inkml:trace>
  <inkml:trace contextRef="#ctx0" brushRef="#br0" timeOffset="34150">9559 4844 19176,'50'-33'15,"1"1"0,-5 1 0,-5 7-32,-7 14 1972,0 0-1966,-1 0-23,0-1 34,-1 1-39,-2-1-22,0 1-7,-3-1-122,16-6 471,-19 6-337,11-6 56,-23 7 6,-3 2 5,-3-1 581,-2 0-547,-1 1 1415,-2 1-1298,0-1-42,-1 3-8,0 0 622,0 3-510,0 1-196,-2 1 16,-1 1 12,-3 2 0,-2 4 6,0 2 5,-2 2-5,0 4-23,0 0 6,2 4-17,1-1-11,4 3 39,4 18-40,6-15-4,5 14 10,15-13-11,-3-7-5,12 3 11,-6-11 5,3-1 6,1-4 22,0-3-27,-2-2 38,-1-5 12,-4-2 118,4-11-84,-11 4 16,0-7-6,-12 6-16,-5-2-17,-2 0-22,-5 0-17,-2-2 11,-7 2-12,-2-1-10,-2 2 5,-2 1 0,-1 0 6,0 2-6,0 1 1,1 2-29,2 2 17,0 1-6,3 2-11,2 2 1,2 1-29,3 2-11,2 0-11,3 1-12,0 3-44,2 3-79,2 2-134,4 3-219,4 2-1718,16 7-343,-3-4-3932,12 6 6520,-3-6 0,-14-8 0,-1 0 0</inkml:trace>
  <inkml:trace contextRef="#ctx0" brushRef="#br0" timeOffset="35619">10632 4601 26317,'1'-36'11,"-1"0"1,6-20-12,14 62 5,3 3-5,5 4-16,2 1 16,0 4 0,10 10 11,-4 5-22,-3 0 152,-13 1-169,-14 2 17,-5-9-233,-6 6 233,-4-14 125,-3-3-109,-1-4-5,-1-4 39,0-3-22,2-2 104,0-4-82,1-3-16,1-3 27,2-4-5,0-2-6,3-4-5,0-1-17,2-3-6,2-2 0,2 0 232,4 0-265,12-8-3410,1 9 3360,11-3-588,-3 12 470,3 2-2192,2 3 1968,0 3-125,1 1-1057,14 2 488,-11 1-248,10 0-139,-16 1-248,-1 1-794,-3 0-841,-1 2 242,-2-3 537,-1 2 2274,-2-2 325,-3 0 650,-3-1 1618,-3-1 501,-2-3 356,-2-2 1372,-2-1-2486,-2-2-571,-1-1-342,0-1-219,-1 1-162,1 1 2797,-1 1-2959,0 1-90,0 2-89,0 1 1179,0 3-1309,0 0-65,0 12-165,0 0-10,0 11 0,0-1 5,0 2-3398,3 2 3399,0 1-1347,2-1 1341,0 2-257,0-1 251,-1-1 5,-2 13-5,-1-16 6,0 8-6,-1-20 56,-1-2 2646,1-4-2579,-1 0 1905,0-3-1933,0-3 433,-2-2-500,-1-3 0,0-3 0,0-2-6,-1-2 6,0-3-5,1-2-12,2-2 6,0-2 44,1-12-33,3 9 0,1-8-11,5 13 0,1 2-6,3 1-5,2 2-6,3 2 5,2 4-5,2 2 6,1 3 5,1 1-3414,1 3 3403,1 1-254,2 4 249,0 3 5,-1 5-11,0 3 11,-1 2-6,-2 2-2186,-2 1 2187,-3 0-572,-4 1 560,-4-1 1912,-3 1-1923,-4 7 22,-3-6 221,-4 4-215,-2-11 2949,-1-2-2938,0-2 1339,0-4-1333,1-3 5,1-2 6,1-2 11,-3-7-22,2-1 6,-1-6-1,2 1 6,3-1 6,0-3-23,1 2 11,3-3 1,2 1-18,3 0 40,9-7-39,-2 7-6,15-7-6,-9 12-5,8 1 0,-7 8 5,1 2-11,0 1 0,1 5-5,1 1-34,-1 4-106,11 9 50,-9-2-68,8 6-49,-13-4-102,1 0-1491,-2-1 1267,2 2-1152,13 7 548,-6-6-297,11 4-3148,8-5 638,-11-7 107,15 1 818,-16-10 3041,0-2 0,-2-4 0,-2-2 0,7-9 252,-12 1 2100,3-6 4504,-7-4-1233,-1-13-4374,-4 7-196,-5-5-94,-10 17-281,-1 2-158,-3 1-150,-3 3-73,-4 2-45,-4 2-11,-6 4-6,-4 2-33,-2 4-23,-5 2-39,0 5-39,0 2-34,2 1 0,-4 9-22,3 9-34,7-5-5,7 2 11,12-15 22,10 4-5,1-3-6,11 0 28,15-3-28,-4-6-12,13 0 18,-10-6 0,-3-2 33,9-9-22,-15 1 11,6-7 5,-17 3 51,-3 0-28,-3-2 0,-4 1-5,-2-2-23,-2 2 22,-2 1 12,-2 1 16,-2 3 84,-3-1-111,2 6-29,0-1-39,4 6 1,1 0-12,0 1-6,0 1 34,0 3-22,-2 9-1,2-1 12,0 8-17,2-3 6,3 1-6,2 0-17,4 1 17,13 6 5,0-5-10,30 8-1279,-13-15 1284,16 2 0,-13-10-490,0-2 490,-2-4 0,-3-5 28,-2-4-112,10-11 90,-13 1-6,6-8 5,-12-8 6,-11 3-933,1-13 938,-11 7-4,-2-4-12,-2-4 0,-1-1 11,0-2-6,-2 1 26,-2 11 0,-1 0 14,-2-6 11,-5-14 1097,5 40-1069,1 6-17,1 4 501,0 3-557,2 3 97,0 4-113,1 3 1113,-2 6-1080,-5 21-6,4 19-25,2-11 1,3 3-735,1-5 1,3 0 733,2 5 0,1-1-3,2-9 1,0-1-7,2 3 1,0-1-1458,1 1 1,0-1 1442,0 0 1,1 1-112,6 10 0,1 0-369,-6-12 1,0 1 141,9 16 0,-1-2-213,0 2-246,4 6-466,-13-25-1259,-3-6 2548,-2-3 0,-4-10 0,-2-3 0</inkml:trace>
  <inkml:trace contextRef="#ctx0" brushRef="#br0" timeOffset="35987">13123 4659 21594,'39'-22'-19,"-1"-1"1,1 1 0,17-11 0,-3 9 7,-17 20 0,-3 4-1120,26-6 1114,-24 0 349,18-11-332,-21 4 519,13-9-503,-27 7 688,-1-1-654,-4 0 1588,-4 1-1537,-2 1 1050,-3 2-944,-2 2 40,-1 2 50,-1 0-6,0 2 541,0 0-552,-1 2-51,0 0-27,0 1 29,0 1-113,0 0-17,0 1-135,0 1 17,-1 3 6,0 3 17,0 5-6,-1 6-6,2 15 6,0-4-578,0 12 545,4-10-29,2 0-199,8 0 1,3 0-76,5 6-442,-2-7 1,0-1 111,4-2-236,-1-3-1078,-1-2-272,-4-5-2623,-1-3 4875,-1-4 0,-10-5 0,-2-1 0</inkml:trace>
  <inkml:trace contextRef="#ctx0" brushRef="#br0" timeOffset="36178">13880 4182 20431,'-6'-9'2380,"0"3"-1898,6 6-409,0 0-336,-34 0-157,31 12-1267,-13 15-2457,48 14 122,3-1-1431,5-3 5453,-6-12 0,-15-13 0,-1 0 0</inkml:trace>
  <inkml:trace contextRef="#ctx0" brushRef="#br0" timeOffset="36534">14323 4362 14219,'3'-4'5982,"-1"1"-537,-2 3-5361,-18-34-6,1 30-11,-16-24-16,6 41-23,1 3 16,-7 13-38,10-5-1034,-3 10 1034,12-9 16,5 0-11,4 0-11,4 0 0,5-1-33,5 0 33,7-1-12,5-1 1,5 0-14,5-4 0,4-1 14,9 3-769,-8-5 0,0-3 786,2-7 11,-4-5-12,-5-6-467,-3-4 496,-6-5 816,-5-3-782,-5-3 66,-7-13-84,-7 6 1,-7-13-40,-6 8-135,-4-4 192,-3 0 1141,-2-2-1108,-1 2 0,1 4-6,-1 4 0,2 4 447,-8 2-525,11 10-11,-4 1-6,7 10-6,6 5 216,-1 2-221,6 5 475,2 1-548,3 3-78,1 2 86,6 3-366,5 2-968,6 3 283,7 2-782,6 3-2371,3-2 4280,8 3 0,-19-15 0,1-1 0</inkml:trace>
  <inkml:trace contextRef="#ctx0" brushRef="#br0" timeOffset="36867">14757 4409 21147,'0'-6'3328,"0"1"-595,0 5-2727,-3-4-1,4 15 23,-1 1-22,5 17-6,0 2 0,0-1-17,1 0 17,-1 0-6,0-2 6,1-2 0,-1-3 0,-1-3 6,0-6 22,-2-3 39,-1-6 0,1-1 12,0-6 38,9-17-94,-2 3-23,9-16 22,-2 7 1,3-1 5,3-1 44,1-1-254,3 3 233,1 2 5,1 3-17,1 3 0,0 3 6,-2 5-23,1 4 1,10 5-6,-8 6-6,8 4-540,-12 4 529,1 3-39,-3 2-95,0 1-191,-2 1-370,-3 3-744,-2-1-3854,-4 2-4538,-3-3 9787,-4-2 1,-2-11 0,-3-3 0</inkml:trace>
  <inkml:trace contextRef="#ctx0" brushRef="#br0" timeOffset="37650">16438 4374 19664,'-8'-1'2733,"1"-1"-1882,7 2 1479,0 0-4217,60-36 1903,-19 23-501,5-8 0,3 1 485,13 11 0,-30 5 0,0 0-1233,-1 0 0,1 0 1172,30-4-97,-4 1-368,-3 1-12,-5 0-2613,9 1 938,-19 1-3327,6 2 5540,-21 1 0,-12 1 0,-3 0 0</inkml:trace>
  <inkml:trace contextRef="#ctx0" brushRef="#br0" timeOffset="39634">16830 4493 19193,'-2'-5'3921,"1"0"-2342,1 5-1221,-14-60-1717,10 41 1493,-3-14 1,0 3 593,5 22-593,0 4 202,1 1-343,1 2 6,0 17 6,0-3 5,0 18-5,1-4-1,-1 5-10,0 4-183,-1 2 154,-2 1-3112,-1 1 2978,-1-1-100,-1 3-483,0-1 168,0 2-189,0-1-1295,1 15 980,1-16-556,2 7 886,1-24 815,1-6-378,0-4 3162,1-7-2674,-1-4 437,0-11-437,0 1 1269,-2-7-1173,-2 4 21,-1-1 376,-8-4-286,2 4 28,-6-2-16,4 4-18,0 2-5,0 0-16,2 1-6,0 2-29,3-1-10,2 1-34,1 1-51,2 0-44,2 1-79,0 0-45,5-1-50,3 1-5,6-2-29,6 0-22,7-1-11,4 0-778,7 0 711,3-1-12,4 1-33,1 0-6,1-1-11,0 0-22,-1 0-28,-1 0-3115,-4-1 3193,-2-1 24,-5-1 104,-3-1 7,-5 0 38,-3-1 46,-5 0 38,-4 0 226,-4-6-97,-5 5 520,-2-6-463,-2 5 33,-2 0 5,-1 0 3382,-1 1-3040,-1-4-302,2 4-62,-1-2-10,1 6-35,1 2-56,0 1-22,0 2-117,0 2-57,0 3-16,0 3 33,-1 4 6,-1 5-12,-1 4 1,-3 12 5,0 8-22,2-1 17,2-1-1,3-12-5,1 0 0,0-2 6,0-2-6,0-2-6,0-3 12,1-4-12,0-2 17,1-5 12,-1-1 22,0-2 22,1 0 0,0-3 0,1-2-39,3-4 6,1-3 11,2-4-6,1-3 17,0-2-6,1-2 6,0-2 0,1-1-11,2 0 17,0 2-6,1 1 106,12-9-140,-9 14-5,9-4-28,-14 15 17,-1 3-1,0 1 1,1 2-12,7 5 6,-3 1 6,6 6-6,-5 0 0,0 3-6,-1 2-5,0 1 22,0 1-16,0-1 5,-1 0-6,1-1 12,-1 0-6,2-2 0,1-1 11,1-4-34,0-1 23,3-4-3392,1-3 3392,2-2 6,3-5-1,2-6 1,0-3 0,9-6-290,-7 3 0,-3-1 300,-1-8 1,-6-2 22,-3-3-5,-6-4 5,-3-3 6,-4-7-17,-4-5 6,-2-7-6,-2-1 5,-3-3-22,-3 1 28,0 22 1,-2 1 5,-4-16 22,-6-7 0,6 30 23,0 4-6,2 7-6,2 5-16,1 5-23,4 4 3085,0 3-3073,2 1-46,1 6 1,0 3 869,1 7-898,0 6 35,0 7-7,3 5 1,2 6-29,4 5 12,2 4-3398,2 4 3376,1 4-12,1 2-804,2 3 748,-8-29 0,0-1-50,1-1 0,0 1-45,0-1 0,1 0-358,12 26-365,-4-19 0,1 0-2737,12 16 2256,-11-21 0,1 0 1400,12 8 0,-16-19 0,-1-3 0</inkml:trace>
  <inkml:trace contextRef="#ctx0" brushRef="#br0" timeOffset="40370">18048 4601 19501,'-2'-4'2896,"1"1"-2386,1 3-617,69-49-1804,-33 35 1796,10-13 0,0 4-261,-5 21-201,0 2-1595,10 1 368,-16 2-756,6 0-913,-19 2 247,-5-1 728,-3-1 3050,-4 0-552,-2 1 290,-3-2-290,-1 0 0,-2 0 2032,-1-1 1627,-1 1-808,0 0-381,-2 1-465,-1 1-504,-2 1-414,-1 0-225,0 2 315,-2 3-752,4-3-50,-1 2-33,4-3-51,0-1-11,1 0-17,2-1-11,1 1-28,3-1-22,3 1-34,3-1-27,3 0-29,3-1-17,3-2-6,13 0-55,-8-3-6,7-1 11,-11-4 62,6-5-6,-4-6-50,-3-1-226,-7-2 226,-10 5 27,-2-9-38,-4 5-12,-4-4-5,-3 8-3306,-4 2 3317,-1 2-777,-2 2 799,-3 1 45,-8 3-44,5 2-23,-7 2 5,11 3-5,0 3-11,1 3 17,1 3-18,2 2-4,1 2 138,-1 11-139,5 6-5,1 0 2992,7 2-2998,5-10-11,3 3 11,5 0 0,4 0-2203,4 1 2191,4-1-10,3-1-23,19 8 34,6-6-775,0-2 791,-3-10 1,-19-12-6,-1-2-17,-3-5 17,-1 0 6,-3-5 16,0 0-5,-2-3 56,2-7-40,-6 3 18,-1-7-7,-7 4-4,0-1 4,-2 0 12,1-2 6,0 0 16,-1 0-5,1 1 34,0 1 83,3-5-95,-1 8 2972,3-3-3000,-4 9-16,1 2-23,0 1 5,2 3-10,0 0-7,2 3 1214,8 0-1208,5 7-28,1 2 18,-1 5-35,0 10 6,-8-4 12,5 9-6,-11-8-6,-1 2-28,-1 1-56,-2 0-2854,-1 0 2697,0 1-184,-1-1-1523,1 0 951,2-1-564,2-1-970,3-1-3726,1-3 6274,5 0 0,-9-9 0,0-1 0</inkml:trace>
  <inkml:trace contextRef="#ctx0" brushRef="#br0" timeOffset="42568">19981 4493 18487,'0'-5'3988,"0"1"-666,0 4-3227,-63 3-61,38 7-20,-16 2 0,1 3-937,20 12 928,-4 10 1,9 4-12,7-10 272,1 10-299,6-12-23,5-2-43,12 9-932,31 7 510,-4-11-356,-12-14 0,2-4 143,13-5 23,3-3 16,1-3-2463,0-5 2810,-2-4 147,-4-4 87,-4-5 260,4-16 0,-15 3 22,3-14 436,-13-14-326,-9 23 1,-2-4 256,1-12 0,-1-2-454,-2 9 1,-1 0 441,-2-14 1,-1 3-76,-1-8-241,-2 23 1,0 1 156,-2-7 0,-1 6-141,0 6 68,2 5-22,0 6 458,1 2-592,0 8 1080,1 2-1164,0 7-51,0 1 3296,0 8-3291,0 3 29,-1 29-40,1-4-1283,-2 22 1300,0-7-39,-2 6-194,-1-14 0,-2 3 236,-2 15 0,-2 1-20,4-13 1,-1 1-6,-2 14 0,4-4 11,10-3-23,1-4-135,7-18 147,-2-18 6,-1-7 5,1-4 1466,5-5-1471,-2-6 5,4-4-6,-4-6 566,1-3-549,-2-4 6,-1-3 5,-2-2 23,2-14-23,-3 11 200,1-7-127,-2 7 17,1 9-56,-1 0-39,-1 12-12,-1 7 1,1 3-17,2 0 11,4 0-28,24 8 5,1 6 12,10 4-3403,-8 3 3386,-12-5-79,12 7-12,-10-5-139,19 9 62,-20-14-392,23 5 196,-19-9-315,15 1 310,-11-5-508,3-3 602,1 0 62,1-2 68,-2-1 61,1-2 50,-2-2 29,-3-2 27,-1-1 17,-5-2 2979,-1 0-2867,3-8-16,-10 3 21,2-6 71,-13 5-20,-2-1 403,-5-1-201,-5-5 664,-6 5-675,-14-9-208,1 14-16,-9-3-23,6 10-22,0 0-28,-1 4-17,1 0-17,1 3-11,1 2-11,3 2-1,0 2-16,3 4 17,-12 16-6,12-9-16,-6 13 5,13-12-6,3 0 1,3 1 5,2 9 0,6-7 0,2 6 5,4-10 6,10 2-16,-5-8 22,12 0-12,-11-9 12,3-4 0,-6-4 16,1-3 12,-1-2 78,5-11-55,-4 3 4,3-6 7,-7 4-1,1 0 23,0 2 11,-1 0 6,-1 3 16,-1 1-11,-2 4-16,-2 2-23,-1 3-34,-3 2 0,1 0-89,-2 2 34,1 6 33,-1 1-40,0 7-66,0 16 39,0-9-34,0 13-28,1-14 12,2-1-51,3-1-17,2-1-22,3-2-45,2-1-23,3-2-50,2-3-27,5-3-1,3-2-263,33-3 565,-22-4-297,22-2 331,-34-4 1,-3-2 16,-4-2 100,0-9-21,-8 6 22,0-6 11,-7 10 22,-2 1 17,-1 2 0,0 1 522,0 1-533,-1 3-33,0 0-29,0 4-5,1 0-101,-2 6 0,0 2 6,-1 7-6,0 1 5,1 3-10,-1 2-1,0 1 6,1 0 0,-1 1-28,0 0 17,1-3 5,0-1 1,0-3 21,1-2-10,1-4 5,-1-4-5,1-1 72,0-3-50,4-5-28,1-2 23,4-5-1,1-2-5,1-2 0,3-2 11,0 0 0,2 0 5,1 1-33,0 2 28,0 1-5,1 2-1,-2 2 28,1 2-61,6 1-11,-5 3 11,5 1-12,-7 3 18,0 1-7,0 3-21,-1 1-1,0 2-11,-1 0-22,-1 2-28,-1 1-196,7 6 67,-3-3-118,6 4-83,-3-5-696,16 3 494,-5-3-495,13 1 400,-8-6-45,3-2-12,1 0 34,3-3 79,0-1 134,0-1-96,18-4 516,-15-1 272,-2-5 0,-1-1 209,-3-4 141,19-11 123,-38 9 61,-3-1-122,-6 0 67,-5 1-73,-4 0-112,-7 1-68,-3 2-56,-8 1 213,-20-2-335,6 5-34,-14-1-73,11 8 450,2 0-451,1 3-16,4 2-11,3 1 93,3 2-138,3 2-5,3 0-1,3 2-11,1 0 6,2 3-6,3 0 34,2 2-11,2 1 5,5 0 11,2 0-16,6 1 16,3-2 12,3 0-6,0-3-6,1-2 18,-2-2 21,0-4 12,-3-2 28,-2-2 28,-2-4-1,0-1 12,-4-4 6,0-1 145,-1-6-173,-2 3 27,-1-2-55,-2 6-28,0 2-18,1 2-55,-1 1-11,2 2-23,-1 1 11,1 4 1,1 4 16,0 7 11,2 6-5,1 25-22,-2-6-3063,0 21 3051,-6-9 3,-5-9 0,-2 1 0,1-9 0,-2 1-11,-5 12 0,-3 0-17,3-14 0,-2-1-31,-2 0 0,-1-1-20,-2-1 1,-1 0-319,-2-2 1,-1-2 337,-1-1 1,0-1 32,0-3 1,0-2 6,-24 11 33,6-11 0,5-9 5,6-7 1,5-8 5,5-3 6,6-8 5,5-6 12,7-5-17,3-5 498,8-5-504,6-4 1,10-5 171,8-4-180,-11 25 0,2-1-3,2 0 0,3-1-3,14-10 0,4 1-5,-10 9 0,2 0-604,11-7 1,1 2 577,-14 11 1,0 2-32,0 0 1,-1 1-31,0 2 0,-1 0-40,0 1 1,1 0-37,-4 3 1,3-1-662,20-6 0,-1 0 714,-19 8 1,-2 1 44,16-5 0,-4 1 0,-9 3 1655,-9 4-1587,-6 0 539,-7 2-517,-4 1 1497,-3 1-1480,-2 0 1022,-1 1-978,0 0 218,0 0-166,0 1 570,0 0-684,-2 4 1,1 1 11,-2 5 6,2 2 16,1 1 85,9 10-68,0-4-6,10 6 1,2-8-23,3-1 12,4-2-1,1-3 45,11-4-44,-10-3-1,7-5 6,-13-3-6,-4-5 1,-1-2 5,-3-2 5,-2-3-21,-2-2-7,-2-2-5,-3-3-17,-2 0 17,-3 0-3386,-2 2 3397,-3 1 6,-1 4 45,-10-3-34,1 7 16,-6-2 12,1 8-5,0 1-1,-2 4-11,-2 0-22,1 3-2263,-1 4 2252,1 5-1,0 5-709,-8 21 687,10-4 1859,-3 15-1848,12 11-318,7-10 302,7 15 898,5-31 1,2-2-922,9 16-50,9 10-107,-7-23-134,0-5-240,1-4-1989,2-5 251,3-3 1816,11-3 1,-19-6 0,2-2 0</inkml:trace>
  <inkml:trace contextRef="#ctx0" brushRef="#br0" timeOffset="43144">23737 5112 20945,'41'-5'-3277,"0"-1"0,-4-2 0,-10 6 3030,-20 12 0,-6-6 0,0-2 1</inkml:trace>
  <inkml:trace contextRef="#ctx0" brushRef="#br0" timeOffset="62444">1662 4079 6884,'-62'2'416,"0"-1"0,0 1 0,0 0 0,5-1 0,0 1 0,4-1 1,7 0-192,5 0 0,4 1 136,-12 0 1,0 0-1551,15 0 1,0-1 1328,-7 2 1,3-1 195,-7 1 848,9-1-103,-2-1-91,13 1-946,4-1-191,13 0 605,6-1-209,2 2 2556,4 1-2370,3 0 72,6 2-4,7-1-133,8-1 59,10-2-3684,11 0 3463,11-3 3,-26 0 1,2 0-279,3-1 1,3 0 196,0-2 0,5 1 0,-2-1 8,10 0 1,1-1-469,-7 1 0,3 0 0,-3 0 446,9-1 0,-2 1-11,3 0 1,1-1-64,0 1 1,3-1-439,-17 2 1,3-1 0,0 0 0,-2 1 410,3-1 1,-3 1 0,8-1 2,-5 1 0,7-1 1,4-1-1,0 1 0,-2 0 1,-7 0 36,13-1 1,-7 1 0,5 0-51,-7 0 1,4 0-1,3 1 1,-3-1 0,-6 1 0,3-1 1,-5 1 0,0 1-52,2 0 0,0-1 0,0 1 0,1 0 0,-1 0 0,1 0-3,-1 1 1,1-1-1,0 1-2,-1 0 0,0-1 1,1 1-5,-1 0 0,0 1 0,0-1-243,0 0 1,-1 1 0,0 0 328,0 0 1,-1 0 0,0 0-20,-1 1 0,-1-1 0,3 1 53,-1 0 1,3 0-1,0-1 1,-3 1 21,3 0 1,-3 0-1,2 0-54,-4 1 0,2-1 1,0 0-1,-4 1 8,-2-1 0,-3 0 0,0 0 21,21 1 1,-1 0-134,-2-1 1,-1 1 5,-3-1 0,1 0 24,-9 0 1,3 0 0,-3 1-28,4-1 1,0 0-25,-9 0 0,1 0 0,-4 0 30,-2 1 1,-2-1 423,-3 0 1,0 0-488,25 0 1,-6 0 3,-9 0-17,-5 0 1,-8 1 122,-5-1-145,-6 2-13,-6-1 1862,-3 0-1423,-6 0 1333,-6 0-1260,-17-1-125,-4 0-14,-19-1-129,6 0 1,-3-1 42,6 0 1,-1 0-149,-14 0 1,-2-1-136,8 0 0,1 1-316,-3 0 1,-3 0 250,-1 0 1,-3 0 0,1 1-842,-11-1 0,0 1 1000,6 0 0,-2 0 0,2 0-21,-6 1 1,-3-1-220,17 1 1,-4 0 0,-4 0 0,0 0-1,1 0 300,-7 0 1,0 0-1,-1 0 1,-4 0 17,7 0 0,-5 0 1,-2 0-1,0 0 0,2 0 1,4 0 9,5 0 1,2 0 0,1 0 0,2 0 0,-2 0-80,-12 0 1,-1 0 0,2 0 0,3 0 99,-2 1 0,3 0 0,0-1-1,-1 1 0,0-1 0,-1 1-3,1 1 0,0 0 0,-1 0-12,1-1 1,0 1 0,0 1 47,0-1 1,1 1 0,-1 0-10,0 0 0,0 0 0,0 0 2,0 1 1,0 0 0,0 0-1,1 1 1,0-1-1,-4 1-17,13 0 1,-3 0-1,-2 0 1,1 1 0,3-1 8,0 0 1,2 0-1,0 0 1,-3 1 57,2-1 1,-4 1 0,0 0-1,2 0 1,2 0-36,-10 1 1,3 0 0,0 0-25,1 0 1,0 0-1,0 0 31,2 0 0,0 0 1,1 0 1,3 0 0,0-1 0,-2 2 26,-10 1 1,-4 1 0,5-1-19,15-2 1,3 0 0,-1 1-5,-7 0 1,-2 1 0,4-1 150,-5 2 0,6-1 539,11-3 1,3 1-1569,-27 5 57,37-7 124,19-3 2021,8-1-1164,3 0 1787,7 0-1613,24-2-303,2-5 1208,-9 3 1,5-2-1137,22-6 1,4-1-1638,-9 2 0,3 0 1491,-3 0 0,3 0 1,-1 0 123,-6 2 1,-2 0 0,1 1-608,4-1 0,1 0 1,1 0 562,4 0 1,0 0 0,2 1-48,-14 1 1,0 0 0,2 1-1,3-1-19,5 0 0,4 0 1,3 0-1,1-1 1,0 1-266,-7 1 1,1 0 0,0-1 0,2 1 0,0 0 0,3 0 270,-6 0 0,1 0 1,2 0-1,1 0 0,0 0 1,0 1-1,-2-1 0,-2 1-157,0-1 0,-2 1 1,0 0-1,-1 0 0,-1 0 1,0 1-1,1-1 115,7 0 0,0 0 0,1 0 0,-2 1 0,-1-1 0,-4 1 8,9 0 1,-4 0-1,-1 0 1,0 1 1,0-1 1,-1 1 0,0 0 0,4-1-22,-2 1 1,4 0-1,0 0 1,1 0 0,-1 0 29,-2 0 1,-1 1 0,0-1 0,1 0 0,1 0-19,-3 0 1,2 0-1,0 0 1,0 0 0,-2 0-1,-2 0-71,-4 0 0,-2 1 0,-1-1 0,-1 0 1,-2 0 29,6-1 0,-1 1 0,-2-1 0,-4 0 5,15-1 0,-4-1 358,-4 1 0,-2-1-313,-6-1 0,0 1 419,-6-1 1,-1 1-374,-4-1 1,-1-1 1984,24-5-1721,-11-1-114,-10 1 405,-11 2-13,-8 2 196,-7 3-394,-6 1-448,-3 2-611,-2 1 0,0 1 0</inkml:trace>
  <inkml:trace contextRef="#ctx0" brushRef="#br0" timeOffset="73716">2363 7019 20946,'-44'-2'393,"0"0"1,-1 1 0,-6-1-1,5-1-85,-3 0-95,30 1-90,7 0-95,7 1-73,3 0 23,8 0 44,7-1 18,30-5-71,-6 1 0,2 0-1724,2-1 0,2 0 1657,8-2 0,0 1-36,-10 2 0,-2 0-284,2 1 1,1 0-105,14-1 1,0 1 165,-16 2 1,-1 1-578,18 0 1,-5 1-149,-6 6 90,-2 3 190,-33 5 2,-19 13 541,-29 10 252,-7 3-763,12-18 1,-1-2 953,-22 11-37,25-16 1,0 0 895,-1 0 1,0 0-763,0-1 1,0 0 186,0-1 0,0 1 298,-8 3 0,0-1-38,-14 5-402,22-8 1,2-1 204,2-2-162,7-3-148,10-3-127,5-1 2218,5-2-2201,16-6-67,18-8-40,5-3-201,-3 1 1,0 0 178,13-7 11,-17 8 1,1 0 5,11-7 11,-3-2 28,-6 1-2600,-6-2 2690,-6 0 44,-7-3 270,-7-12-39,-8-1-236,-5 1-34,-8 7 135,-10 3-101,3 9 33,-7-6 46,6 12 33,2 1 274,-1 0-324,8 5-68,0 2-72,9 4-79,0 3 921,7-1-915,12 6-6,4 1 1,13 7-12,0 1 5,4 3-10,1 4-26,-13-2 0,-2 4 438,-2 4 0,-4 3-533,1 0 0,-4 1-90,-5 3 1,-5-1-564,-11 19-677,-6 2-3460,-3-17 1,-1-1 3599,-5 13 1,-2-2-1,17-34 1</inkml:trace>
  <inkml:trace contextRef="#ctx0" brushRef="#br0" timeOffset="74649">4522 6715 15560,'45'-29'-11,"-2"5"2164,-7 20-2270,5-1-79,4 0 560,4 0-879,2 0-213,2 0 29,-17 1 0,1 2-864,15-3 902,11 2-1950,-31 1-592,-6 1-1231,-8 0 4434,-10 3 784,-9 1-784,-9 2 163,-18 2-163,3-1 1741,-9 2 881,9-4 33,0 0-242,1-2-385,0 0-398,1-1-308,2-1 2314,-6 0-3053,8 0-175,-2 1 243,10 1-427,2 1-56,1 2 11,-3 7-128,4 0-23,-2 8-6,4-1-22,1 1-17,2 3-39,1 1-218,1 15 5,0-8-498,0 25-876,0-20 1273,1 10 101,-3-14-142,-3-1 305,-3-3 61,-3-3 45,-2-3 45,-1-3 22,-2-3 6,1-3 5,-2-1 113,-5 3-91,5-5 1,-5 4 11,10-6-11,1-1-11,2-1 1178,2-2-1217,3-1 202,2-2-163,2 0 72,13-1-100,0 0-28,16-2-68,-2-3-106,27-8 42,-20 4 0,1-1-1486,1 0 1,0 0 1552,1 0 0,-2-1-20,15-6-766,-2 0 778,-2-3-6,-4 0 6,-2-3 17,-3-1 22,-3-3 22,-2-2 29,-4-2 16,-2-1 45,-2-2 45,-4 0 73,-1 0 78,-4-1 50,-2 2 34,-3 1 34,-3 2 22,-2 4-40,-3 1-27,0 4-39,-2 2-39,0 3 2712,0 3-2774,-2 2 1090,1 2-1157,-2 2-16,1 3-51,0 1-51,1 3-51,0 0-16,1 3 5,0 2 34,0 4-22,0 5-12,2 4-5,3 19-11,1-4-490,0 14 394,-1-9-134,0 3-151,0 2-196,0 0-231,0 2-206,0-3-263,0-3-510,1-4-998,0-5-2009,0-6 4816,1-1 0,-4-11 0,0-2 0</inkml:trace>
  <inkml:trace contextRef="#ctx0" brushRef="#br0" timeOffset="74803">5365 7048 19182,'-3'-4'3489,"2"2"-4173,1 2-1494,63-52-5755,-24 33 7933,11-14 0,0 4 0,-19 21 0,0 0 0</inkml:trace>
  <inkml:trace contextRef="#ctx0" brushRef="#br0" timeOffset="76536">7027 7091 23867,'1'-51'308,"1"0"0,0-6 1,-1 1-211,-1 16 0,0 1-636,0-1 0,0-2 583,0-2 0,-2 0 75,0-1 1,-2 1-32,1 12 1,0 0 8,-2-8 0,0 3-1377,-1-4 1470,0 8 843,0 3-922,3 13-62,-1 3 97,3 11-141,0 3-12,0 5 6,1 3 0,0 9-11,0 6 11,0 6 5,2 8-2118,-1 7 2102,2 6-9,-1-7 0,-1 3-427,1-10 0,-1 1 447,0 14 0,0 0-648,0-13 1,-1-2 641,0 1 0,-1-1-571,1-1 0,-1 0 563,0-3 0,0 0 9,-1 25 506,1-18 0,1-1-512,1 15 17,1 4 5,3-33 1460,-2-16-1465,0-3 1789,1-3-1745,1-3 3244,2-4-3238,6-10-33,0-2 16,14-18 347,-7 10-375,8-9-5,-6 9 0,-1 2 10,-1 2-990,-3 4 985,-1 2 1,2-2-24,-4 8 1,2-2 6,-3 8-12,0 1-17,8 3 23,-3 4 11,6 2-6,-5 4 12,-1 1 935,7 6-947,-5-4 6,4 4-6,-7-6 12,0-1-6,0-2 6,0-2 55,7-1-44,-7-2-17,5-2 11,-8-2-22,1-4 22,0-2 12,0-3-1,5-9 0,-5 3-5,3-8 0,-4-4 5,-4 7 1,1-7 10,-6 10 29,0 3-23,-3 3 6,0 3 50,-1 2-72,-1 3-7,0 0-234,0 3 207,0 6 5,0-1 1,0 6-1,0-2-5,2 1 0,2 1 16,4 0 18,2-1-23,2 1 0,12-1 22,-3-4-22,9-1 6,-7-5-1,0-4-38,1-2 44,-1-3 0,-1-4-5,-2 0 5,-2-2 6,-4-1 16,-2 0 1,-5 1 5,-2-1 0,-2 1 23,-2-4-12,-1 6 12,-6-6-40,0 10 1,-6-1-7,0 5-16,-9 2-28,3 1 40,-15 8-1,4 9-17,-1 5 6,4 5 0,10-3 0,1 14-5,7-8 10,3 20-44,27-5 17,-2-8-700,6-13 0,3-5 706,10-3-18,18 1 17,-8-9 6,4-3 8,-11-3 0,1-2-5,-11-1 0,2-1-12,22-5 0,0-2 20,-23 1 0,-2 0-3,9-4 1,0-2 2,9-11 14,-18 5 0,-1-1-9,11-16 3,-16 12 1,-2-1-2928,1-16 2902,-4-7 39,-2-4-592,-9 10 1,0-2 580,-2 11 0,-2-1-5,2-11 0,-2 1 5,-2-15 11,-3 6 14,-6 19 1,-4 0 19,-7-11-22,-12-7-23,11 38 22,4 10 733,6 7-766,-1 5 2712,0 4-2734,-1 6 22,0 5 0,-1 6-1385,0 6 1363,2 7 11,0 6-1084,2 7 1078,0 7-264,5-28 0,-1 3 247,-1 17 1,0 4-90,0 4 0,1 1-659,-1 1 0,1-1 639,0-5 0,2-2-193,4-7 0,3-2 797,4-6 0,3-1-828,6 3 0,4-3 42,18 6-286,17-21 371,-23-18 105,8-8 79,-15-6 79,-4-6 1085,-1-4-856,3-18-67,-7 5-467,4-13 562,-8 11 67,-2 1 46,0 3 1016,-3 2-989,-3 6 594,-2 0-734,-3 10-67,-1 1-78,-1 10 1439,0 0-1574,-2 5 1376,0 1-1365,-1 6-11,0 3 17,-2 16-12,2-5-5,-1 13-325,3-9 319,0 3 12,0 1-12,-1 3 0,-1 1-5,-2 3-1233,-2 1 1244,-2 1 6,-2-1-184,2-3 184,1-7-23,2-2 34,3-11 300,1-5-266,2-9 1253,1-6-1253,1-2-3212,2-6 3173,0-5-12,2-7 0,2-4 11,0-7-3,-1 3 1,0-2-15,6-22-994,0 3 1,1-1 1007,-6 20 1,1 1 7,3-11 1,0 2 17,4-11-12,-2 6-1222,4-5 1217,-5 16 1768,2-1-1774,0 13-22,8 4 5,4 4-10,1 7 4,-2 7-4,-6 5 2241,14 11-2231,2 11-11,0 3 1605,-6 5-1604,-12-6-1,-7 2-385,-6 13 385,-8-12 11,-10 8 1,-6-17 16,-7-3-22,-4-3-51,-22 0-1193,10-6 1165,-14-2-28,17-6 24,3-2-113,6-5 177,6-2-513,7-7-225,8-2-201,6-5-2789,20-20-1367,1 9 4759,2 5 1,0 3 0,-1 6 0,0-1 0</inkml:trace>
  <inkml:trace contextRef="#ctx0" brushRef="#br0" timeOffset="77011">10171 6672 22216,'-42'-1'222,"0"0"0,3 0 0,8 0 1706,18 1-1827,3 0 686,2 0-715,0 2 367,2-2-383,0 3 1206,1-1-1234,0 1-28,2-1 11,1 0 12,2 0-12,1 0 6,3 1 16,4 1-5,6 3 0,6 1-3386,5 2 3380,6 1-10,5 3-1065,2 2 1064,4 3-384,-12-3 0,1 1 379,14 11-134,-17-9 1,-1 0 110,2 9-6,-8 12 18,-12-10-12,-9 8-11,-12-13-22,-9-2-51,-7-1-369,-25 7 61,8-9-611,-7-6 1,-3-3 229,-3-3 468,12-4 0,2-2-104,1-6 197,5-5 72,6-4 2369,6-3-2335,7-5 44,4-3 74,5-6 77,4-3-1449,3-2 1551,2-1 56,3 2 395,5-6-244,0 14 202,3-3-197,-2 14-39,-1 3-50,-1 2-73,0 3-55,-2 3 2819,1 1-2893,-2 2-55,0 1 1392,3 9-1398,-2 0 56,4 19-57,-4-6-33,0 10 130,-8 11-461,0-8-2881,-3-3 0,-1 2 3212,-5 11 0,1-7 0,5-17 0</inkml:trace>
  <inkml:trace contextRef="#ctx0" brushRef="#br0" timeOffset="98459">11882 6866 23949,'-17'-31'-129,"4"10"410,11 32-466,2 14-123,-1-3-257,3 10-376,1-6-650,3 1-1176,0 1-2083,3 0 3832,1 4 0,-5-16 0,1 0 0</inkml:trace>
  <inkml:trace contextRef="#ctx0" brushRef="#br0" timeOffset="98835">12136 6602 13925,'-38'-24'-49,"0"0"0,1 1 1,11 11 2568,23 20-2531,-1 4 1420,0 2-1404,2 2-21,0-1 16,2 0 848,2 0-854,2-2 3404,4 0-3348,6 1-27,-2-4 27,5 0 40,-5-6 56,0-1 50,0-2 22,-1-3-10,1-2-12,-1-3 0,1-3 5,-1-2 12,0-2-6,-2-1-11,-1 0 0,-2-3 129,-3-7-174,-1 7-28,-1-5 34,-3 10-45,-1 1-5,-2 3-29,-1 2-49,0 1-13,0 3-67,1 1-38,1 2-40,-1 0 11,0 3 18,-2 2 10,-1 6-56,-1 3-94,0 5-169,1 2-235,1 4-263,3 1-483,2 2-704,3 1-1357,4 2-1741,3-1-2821,2-2 8013,1-6 0,-6-10 0,-1-6 0</inkml:trace>
  <inkml:trace contextRef="#ctx0" brushRef="#br0" timeOffset="99202">12450 6759 18268,'0'-4'3557,"0"1"-538,0 3-3052,-4-12 44,2 15-17,-4 0 6,4 24-11,-1 15 5,1-6-5,2 2 17,0-11-12,-1 0 6,1-3-5,0-2-3382,0-3 3393,0-5 5,0-4 34,0-4 72,0-2 668,0-3-572,2-11-101,2 0-28,2-10 5,3-2 85,8-16-79,-1 6-260,8-13 243,-4 11 6,3 0-17,1 1-5,1 3 3196,1 2-3107,14-6-3355,-17 15 3227,9-3-762,-19 18 744,-1 2 144,1 2-166,1 3 54,2 2-48,1 5 0,2 4-29,2 2 2197,1 5-2347,1 0-1780,-2 3 0,-1 1 777,7 9 482,-7-8 0,-1 1-2019,2 3 2730,4 5 0,-11-17 0,-1 0 0</inkml:trace>
  <inkml:trace contextRef="#ctx0" brushRef="#br0" timeOffset="101751">15154 6825 8511,'2'-9'2902,"-1"2"-2645,-1 7-6188,0 0 5931,-1-9 0,1 6 0,-2-6 0</inkml:trace>
  <inkml:trace contextRef="#ctx0" brushRef="#br0" timeOffset="102869">15157 6809 8478,'15'-21'7825,"-3"3"-6431,-12 11-234,1 0-219,-1 1-191,0-1-128,0 2-118,-1-1-101,-1 0-61,-2 1-50,0-2-35,-2 0-50,-2 0-27,-1-2-35,-3 2-22,-3-2-16,-2 1-23,-3 1-17,-2 1-28,-3 2 6,-3 2-23,-2 2-3380,-5 6 3386,-2 4-6,-5 7-132,-4 5 133,-2 4 5,-1 4-11,1 1-1,3 2-10,4 2-4,17-12 1,2 1-3,-8 12-11,-1 9-5,20-18-7,6-2 1,4-5 10,7-3 7,5-4 22,7-4 16,6-4 1,7-2 16,6-7-982,6-5 977,6-7 5,5-8 1,2-6-26,-28 13 0,0-2-3,-1 0 1,0-2 33,8-9 0,-1-5 47,3-14 1,-3-3-65,-4 10 0,-3-1-11,-1-10 0,-5 1-397,-5-8 402,-4 0-10,-1 2-1189,-2 5 1194,-1 4 50,-1-4 482,-3 19-482,-1-2 2288,-2 22-2315,-1 3 658,0 6-754,0 2 2112,0 2-2112,-1 11 493,-1 1-443,-7 29 1,1-4-585,-6 20 576,5-20 0,-1 2-2159,-5 22 2153,5-19 1,1 1-3,-1 19 11,2 1-28,2 0-11,4-1-51,2-3-78,6-4-101,5-4-117,7-7-101,6-5-84,8-8-690,24-3 611,-8-14 52,-15-6 0,0-3 66,19-8 134,0-3 118,2-9 135,-1-3 89,0-6 61,-3-3 57,-4-5-261,-5-1 311,-3-3 23,-5-2 16,-3 0 17,-4 0 308,5-13-1082,-12 16 964,0-7-1187,-13 21 1109,-4 4 392,-13 1-604,1 7 16,-14 2 28,2 6 11,-6 4-6,0 2 512,-2 5-494,-10 13-102,11-1 2669,-5 8-2702,11 9 0,9-10 2101,0 11-2123,11-3 11,4-10-12,4 7-16,11-7 28,-2-9 11,6 1 33,-4-10 186,14-10-113,-10-2 6,13-10 6,-14-1-1,0-5-5,1-2-11,0-3 146,6-13 21,-1-1-3503,-3 2 3414,-6 6-455,-10 15 500,-3 3-28,-1 4-45,-1 5 24,-5 1-170,0 6 3140,-11 8-3145,-3 11-2673,-1 3 2645,2 4-1138,9-6 1155,3 0-11,4 9-1,12 0 23,2-1 5,23-1-705,-9-16 700,13 0 11,-7-10-5,1-3 0,2-5 11,18-11 8,-17-4 0,1-3-19,-7 4 0,-1 0 10,5-8 1,-4-1 28,-1-11 5,-3-4 2246,-3-4-2256,-3-3 4,-2-4 23,-8 14 1,-1-2-786,3-20 774,-5 22 0,-2 1 73,-3-7 11,-1 6 17,-5 8 173,-3 3-206,0 11 837,-2 4-949,4 9 209,2 6-265,0 5 44,0 18 11,1 0 22,0 34-33,4-14 893,-1-13 0,1 1-893,6 20-37,-1-11 1,0 2-1562,-2-10 0,0-1 1494,1 13 1,-1-1-250,0 19-391,-3-2 71,-3-2-1453,-4-4 1303,-1-4-157,-2-9-2299,-3 3-1241,3-19-3971,-1 0 9093,4-18 0,2-5 0,1-2 0</inkml:trace>
  <inkml:trace contextRef="#ctx0" brushRef="#br0" timeOffset="103334">16412 6890 13895,'-25'-45'1210,"-1"0"0,2 3 0,7 11 1372,15 23-2554,1 3 1132,5-1-1205,3 2 676,8-3-682,6 2-16,8-1-162,30-2 55,-7 1 402,-14 4 0,0-1-430,20-3-5,2 1 33,-2 0 23,-2-2 45,-2 0 72,-4-2 6,-18 4 0,0-1-2763,13-3 2768,6-2 74,-25 5 94,-8 1 46,-6 2-1,-5 0-50,-5 3 1134,-4 0-1251,-12 2 38,-3 3 40,-12 3 28,0 4 2642,-1 3-2631,-4 2-22,2 2 39,-8 9-118,14-5-28,-2 5-16,17 2 16,6-12 6,6 7 27,6-15-4,5-2 16,4-2 788,1-3-777,5 0 12,-2-3 16,2-2 23,-2-2 27,-1-4 220,2-5-141,-7 2 22,2-4-11,-9 3 17,-2 1-16,-1-1-18,-1 0 0,-2 1-10,0 0-12,0 1-12,-1 2 147,1 0-118,-1 2-118,0 2-84,0 3-190,0 2 112,0 3 33,0 3 23,0 6 0,1 5-23,1 5-106,2 3-924,4 21-185,1-9 1249,1 0 0,1-2 0,-3-9 0,6 12 0</inkml:trace>
  <inkml:trace contextRef="#ctx0" brushRef="#br0" timeOffset="104118">18822 6664 19524,'-22'-41'250,"0"0"1,0 3-1,0 10 19,-8 23-6,-2 2 1118,-1 3-1230,1 3 54,1 3-177,2 5 40,-13 24-57,17-8-502,-8 20 480,22-13-6,5 2 6,2 4-17,4 0-28,5 0-5,4 1-35,8-3-256,19 13 100,-4-16 109,-9-14 0,3-1-106,6-6 0,1-3 52,21 4 129,-17-8 1,1-1-33,20-4-434,3-7 522,1-2 20,-30 0 1,-1-2 10,0 0 1,-1-1-2623,27-13 2726,-5-2 50,-8-2-744,-8 0 823,-7 0 403,-7 3-363,-5 1 21,-6 4 12,-4 2 667,-4 4-717,-1 4 2731,-2 2-2849,-4 3 1568,0 2-1748,-4 1 100,-2 3-77,-2 1 0,-2 4-11,-1 2 22,0 3-28,0 2 11,2 1 6,1 3-39,3 2 28,3 0-6,2 0 0,2 1 1,4-1-68,6 6 39,1-9 6,8 3 11,-2-9-3381,1-4 3409,1-2 50,0-2 57,4-4-35,-5-3 12,3-4 17,-8-2 0,-1-3 5,-2-3-27,-3-4 5,-2-2-11,-1-3-2280,-2-2 2268,-2-1 2011,-1-1-2016,-1 1 6,-1 1 145,-1-5-78,0 10 111,-3-2-167,2 15 3230,-1 3-3309,-4 6 371,1 4-381,-7 3-12,4 3-40,-2 4-44,1 2-100,2 2-180,3 3-236,2 2-307,5 2-617,2 1-1265,6 1-5462,1-1 7431,3-5 0,-4-9 0,-2-6 0</inkml:trace>
  <inkml:trace contextRef="#ctx0" brushRef="#br0" timeOffset="104511">19804 6801 24641,'-30'-25'0,"4"9"513,18 38-524,-3 16 11,2-6-1712,-2 11 1712,4-10 407,-1 11-402,4-12-5,-1 6 0,4-18 12,0-4 219,1-4-219,1-4 16,0-3 84,1-3 1525,1 0-1458,0-2 12,4-3-68,1-2 107,4-5-124,1-2-3380,3-4 3386,1-3-565,1-5 559,1-2 1,1-3-18,0-1 6,1 0-16,0 2-265,0 3 281,5-3-72,-6 10-6,6-2-34,-10 13 6,-1 3-17,-2 6 3000,-1 3-3000,2 5-11,1 4-11,1 2-45,0 3-51,-1 2-106,0 2-179,0 3 316,-1 0-687,-2 2-301,1-1-594,1 0-935,0-2-2561,3-2 5193,4-1 0,-10-10 0,1-2 0</inkml:trace>
  <inkml:trace contextRef="#ctx0" brushRef="#br0" timeOffset="104798">20399 6894 17695,'8'-61'-90,"1"16"2489,-1 57-2405,3 5 6,2 2 6,2 4-17,1 2 11,1 1 1420,0 0-1442,17 18 16,-13-20 877,12 12-871,-19-24 0,-2-4 3352,-1-2-3335,-3-4 172,-1-1-145,0-2 1,1-3-6,1-2 29,4-13-35,-3 1-10,4-10-3404,-6 3 3386,2-2-73,0 0 68,1 0-22,0 2-68,0 3-128,2 1-253,0 4-2574,1 0 1768,2 4-1359,1 0-2517,3 3-3882,0 2 9035,-2 1 0,-8 4 0,-4 2 0</inkml:trace>
  <inkml:trace contextRef="#ctx0" brushRef="#br0" timeOffset="105625">21119 6898 18784,'-2'2'2414,"-1"-1"1014,3-1-3361,23 6-11,-3-9-17,22 3 6,-8-11 5,-1-2-1193,-1-1 1199,-4-1 0,-3-1 5,-5 1-969,-4-1 1009,-6 2 51,-3-4-102,-5 5-22,-5-1-5,-4 4 5,-6 1-12,-4 1 18,-4 0 16,-3 2 40,-2 0-12,1 3 6,1 0-11,3 3 1108,-10 2-1164,14 1-17,-5 4 11,13 0-6,2 3 1,0 1-12,2 2 6,1 2 6,2 2 1134,0 1-1118,4 2-10,2 1 4,4 2 40,15 14-39,-2-9-6,12 10 1,-5-14-339,3 0 327,3-3-694,-1-3 689,0-3-12,-1-4 34,5-3-12,-10-5 12,4-3-17,-12-4 11,-2-3-3063,1-2 3080,-1-4 198,5-12-204,-6 1-648,4-10 642,-8 5 1,-1-1-62,0 0 61,-1 1 12,1 3 17,-1 0-6,-1 4-27,1 3 2914,7-8-2898,-6 12-6,9-4-10,-11 14 1680,3 2-1697,-2 3 101,2 0-102,2 3-5,1 3 11,3 4 11,2 4-11,10 13-11,8 19-6,-7-7 17,-2 9-11,-18-23 11,-3 1 22,0-1-27,-3-2 5,1-2 0,-2-2 0,1-3-12,3 2 18,-2-7-28,3 1 27,-1-8 1,1-2-6,13-2 0,-3-3 0,10-4 0,-6-4 5,1-2 7,11-15 21,0-9-11,-15 11 1,-1 0 22,7-19 84,-8-9-1378,-12 23 1333,-3-7-23,-6 13 23,-3 0 11,-2 1-5,-2 2 16,-1 2 29,0 2 10,1 2 1,2 4 1316,1 1-1333,2 4-40,2 2-10,1 1-18,0 3-134,2 0 17,-1 4 28,2 3 34,2 6-12,3 4 6,2 7 0,5 6 6,11 24-408,-4-10 393,-2-5 1,0 1-3260,2 5 3257,4 13-1,-12-22 1,-3-2-28,-5-5-34,-2-2-2226,-6-2 2103,-1-3-520,-10 8-135,2-9-405,-6 4-928,6-10 2747,-5 2 0,10-8 0,-2 1 0</inkml:trace>
  <inkml:trace contextRef="#ctx0" brushRef="#br0" timeOffset="105852">22659 6826 21668,'2'-3'2532,"0"0"-263,-2 3-2264,4 8 12,-8 15-11,5 4-6,-7 12 0,3-8-11,1 1-124,3 14-441,3-12 235,4 8-225,2-15-263,2-3-566,1-1-1495,1-3 2089,3-1 1,-8-10 0,0 0 0</inkml:trace>
  <inkml:trace contextRef="#ctx0" brushRef="#br0" timeOffset="106060">22971 6457 24965,'-33'-51'-436,"5"16"316,27 55-87,0 7-84,2 3-118,3 4-2358,2 4 1736,4 2-789,2 2-3585,2 1 890,2-2 4042,4 4 1,-10-22-1,2-2 1</inkml:trace>
  <inkml:trace contextRef="#ctx0" brushRef="#br0" timeOffset="106776">23277 6881 21853,'-12'-37'127,"0"1"0,1 1 0,-2 11 1140,-14 27-1188,1 1 5,-16 17-84,18-4 11,-10 13-22,22-9 11,4 2 0,2 2 5,3 2 1,3 0 5,6 1-5,3-1-1,8 0 23,5-1-22,6-2 0,2-1 5,4-3 0,0-3-235,1-3 280,-4-6 23,0-3 5,-4-3 22,-3-5 522,-4-3-499,-2-4 11,-4-4-34,-1-3-5,-3-5-34,-2-6 40,0-26-1201,-6 20 1,-1 0 1126,1-1 1,-1-1 8,-2 1 0,-1 3 171,-4-11-89,-3 6-29,-1 6 512,-2 4-501,-9 1-95,4 10-11,-6 0 0,5 11-16,0 3-1,-1 3 3381,-1 4-3392,0 4-23,0 5-21,2 4-469,2 4 440,2 5-22,6 2-6,3 4-263,12 16 146,5-11-1077,12 12 942,5-17-84,5-3-163,-7-13 1,3-1-95,14 6 67,14-1 55,-20-14-630,0-5 916,-3-2 25,-2-5 255,-2-4 180,-3-4 77,-3-5 85,-3-6 90,-3-4 73,-3-4 38,-3-1 991,-2-2-934,-1 1 11,-2 2-45,-1 4 775,-1 4-875,0 4 37,-2 6-150,0 3 399,-2 5-556,-1 2-89,0 3-140,-1 0 56,3 5-6,0 4 22,4 8-10,2 5-6,8 24 11,5 13-454,-11-28 0,0 0 451,0 2 1,-1-3-4,3 11 0,-2-3 1,-3-5-1,-3-4 1,-3-6-7,-1-5 46,-2-5-34,-2-4 930,-2-4-835,-4-3-28,3-6-5,-5-3 5,5-6-22,0-3 28,2-3-23,2-1 12,3 0-29,4 1-5,4 0 6,7 2-12,2 2 6,7 2-11,2 2-6,6 4-5,4 4-244,3 2 238,3 6 0,2 2 0,-1 6-11,-1 3-993,-1 2 959,-3 3-50,-3 0-79,-4 2-201,-6 0-291,-4 1-393,-9 0-784,-5 2-3859,-5 2 4956,-7 5 1,3-15 0,-3-1 0</inkml:trace>
  <inkml:trace contextRef="#ctx0" brushRef="#br0" timeOffset="112658">1213 8987 23864,'-31'-11'-123,"40"0"61,42 6-14,-13 2 1,1-1-657,-5 2 1,-1-1 546,2 1 0,1-1-386,0 2 0,1-1 332,-1 1 1,0 0-31,-2 0 1,0 1-320,26-1-129,-10 3-185,-11 2 22,-13 3 492,-12 3-374,-11 2 130,-14 4 83,-11 3 134,-15 4-1338,-11 2 1755,20-12 1,-2 1 67,-1-1 0,-3 2 224,-19 7 1,-1 0-1061,12-5 0,-1 0 1127,-14 6 0,1-1 59,17-6 0,2 0 16,1-1 0,1 0-94,3-1 0,1-1 128,-22 11-235,13-3-173,11-4-79,12-5 6,9-3 1201,7-3-1027,9-1 3163,5-3-3135,12-1-46,8-4-44,10-3-45,9-6 131,6-3-173,-26 6 0,0-1 3,1 0 0,1-2 2,-1 1 1,-1-2-9,1 1 1,-1-1 13,-2 0 0,-1-1 59,26-13 50,-9 0 74,-7 1 375,-3-11-270,-15 8-5,-4-7-33,-13 9-12,-7 1 17,-3 1-11,-4 0 419,-10-7 114,-1 4-421,1 3-34,5 7-62,9 11-66,3 2-79,2 2-79,0 2 598,12 8-648,1 0-11,14 11-17,0 0-3380,6 5 3402,3 4-27,-1 3 0,-2 3-264,-8 4-31,-13-5 1,-4 1-737,-5 22-275,-6-17 1,-3 0-8504,-14 17 9406,-3-8 1,11-21 0,4-11 0</inkml:trace>
  <inkml:trace contextRef="#ctx0" brushRef="#br0" timeOffset="119843">3126 8895 19518,'-4'-2'3713,"1"0"-2184,3 2-1568,8-22 22,10 13-44,15-18-4359,14 19 4078,12-1 9,-25 3 1,1 1-225,4-2 0,1 1-449,3-1 1,0 0-1003,1 0 0,1-1-2451,-4 1 1,-2 1 4458,-4 0 0,-3 0 0,3 1 0,-17 1 0</inkml:trace>
  <inkml:trace contextRef="#ctx0" brushRef="#br0" timeOffset="120184">3466 8898 21259,'-4'0'2678,"0"0"-1390,4 0-1288,-29 30-6,20-10-10,-21 26-29,28-17-39,2 2-601,0 4 450,1 1-68,2 3-145,0 1-577,1-4 0,-1 2 280,0 8-12,-1-11 1,-1-1 364,-5-5-149,-2-4 569,-5-4 414,-6-2-50,4-8 90,-3-2 568,7-7-461,3-1 936,0-2-954,1-1 321,1-2-455,0-3-101,1-2-90,0 1-67,3-4-83,-1 2-57,5-8-50,2 5-28,6-5-34,4 6-84,5 0-185,7 0-335,4 2-617,6 0 1294,-4 3 0,-1 0 0,-3 0 0,16-1 0</inkml:trace>
  <inkml:trace contextRef="#ctx0" brushRef="#br0" timeOffset="120976">4351 9137 19596,'0'9'2436,"0"-1"-1679,0-8 1960,0 0-3320,14-66 749,-9 38-74,4-12 1,-1-1 51,-4 12-18,-1-4-5,0-5-40,-1-4 29,-1 10 0,-1-1 10,0-15 235,-1-12-66,-4 17-123,1 16-34,-3 0-51,3 16-5,1 5-50,1 2-40,0 3 431,0 1-593,1 19 196,-1 0 5,0 20-10,0-1 10,-1 7-674,-2 4 663,-1 3 17,0 1-44,1 0-6,2-2-57,1-1-1095,1-3 944,4-2-576,7 12 190,2-17-179,9 7-325,-2-22-550,3-5-1052,1-5-2413,3-4-2561,-3-5 7713,-4-3 0,-9-2 0,-4 0 0</inkml:trace>
  <inkml:trace contextRef="#ctx0" brushRef="#br0" timeOffset="121141">4185 9133 17594,'16'-44'-66,"0"1"1,1 2 0,5 9-216,31 16-312,7 1 695,-28 7 1,1 1-1632,1 0 0,0-1-3364,-3 2 1,0-1 4892,23-3 0,-26 4 0,-12 3 0</inkml:trace>
  <inkml:trace contextRef="#ctx0" brushRef="#br0" timeOffset="121999">6228 9000 21299,'8'-48'453,"0"-1"1,-1 5 0,-3 6-146,-9 8-28,-4 4-45,-6 2-34,-3 3-38,-5 5-46,-3 3 12,-4 6-50,-3 3-18,-2 4 2,-1 6-24,1 4-11,3 6-6,3 2-16,6 2-23,2 1 539,5 1-544,0 10 11,6 1-1,2-1 1,7-4 173,5-12-168,2-2 12,5-2 99,1-2-49,4-4 270,2-3-287,1-1 23,2-3 10,0-3 52,0-4 21,0-3 202,4-11-162,-6 4 0,3-7-17,-9 7-22,-3 0-12,-2 1-22,0 2-11,-3 2-23,0 2-11,-2 3-39,-2 3-22,1 3-28,-2 1 5,3 8 11,4 12 17,2 4-5,3 12 0,-2-3-361,-2 4 339,0 4-730,-2 5 712,-2 3 17,-2 6-16,-7 5-583,2-28 0,-2 2 590,-2 2 1,-1 0-17,-2 2 0,-2 0 0,0 0 0,-3 3 6,-4-1 1,-2 4 0,1-5 46,2-4 0,-1-2 14,-9 16 1,0-8 52,7-22 1,4-9-471,2-6 454,4-8 227,-1-15-300,6-19 11,3-6 168,9-11-179,8 8-567,7-3 578,8-4-9,-12 28 1,1 0 5,2-1 1,2 1-7,1 0 1,1 2-1,1-1 1,1 2-205,1 0 0,0 2 207,1 0 1,-1 1-1,1 2 1,-1 1 5,0 0 0,-1 0-11,24-13 5,-4 1 9,-18 11 0,-1 0-3,11-9 0,4-6 0,-21 12 0,-6 2 11,-3 2 11,-5 2 392,-3 3-369,-2 3-12,-2 2 1763,0 2-1757,0 2 1173,-2 0-1156,0 2-6,0 0-16,0 2-23,0 0-62,1 0 40,-1 1-6,1 2 12,-2 3-6,-1 4 11,1 3-12,-2 4 1,1 4 6,1 2-1,1 3-11,1 1-50,0 2-34,4-1-95,0 1-95,5-1-118,0 0-196,2-2-235,2-1-431,0-3-886,1-2-2458,-2-3 4615,0-1 0,-5-9 0,-2 0 0</inkml:trace>
  <inkml:trace contextRef="#ctx0" brushRef="#br0" timeOffset="122168">6657 8482 22940,'-12'4'-1384,"9"7"1,9-3-1,-1-2 1</inkml:trace>
  <inkml:trace contextRef="#ctx0" brushRef="#br0" timeOffset="122519">6953 8679 22179,'0'-5'2654,"0"2"-1713,0 3-952,-14 76-1476,11-41 1478,-4 14 1,2-1-3,10-12 5,2-3 190,2-2-173,-1-6-22,5 4 11,-4-12 0,2 1 28,-6-12 330,-1-2-257,-2-3 39,0 0 5,0-3 725,2-2-769,1-4-12,2-5 18,2-5-3126,0-3 3181,2-4-1932,8-30 1916,-7 19-1535,8-22 1485,-8 29-29,0 3-11,-1 2-28,-1 4-6,-3 5-11,-1 4-33,-3 4 1466,0 3-1584,-3 3 2056,1 1-2163,1 5-33,2 1-89,3 6-102,1 0-105,1 2-153,1 2-206,2 0-280,0 0-1264,6 9 2479,-2-3 0,-4-4 0,-5-8 0</inkml:trace>
  <inkml:trace contextRef="#ctx0" brushRef="#br0" timeOffset="123178">7538 8923 27505,'-16'-24'-45,"3"6"28,15 17 17,1 0-11,2-3 0,20-8 11,-6 2 0,16-7 5,-13 6-10,-2-2 27,-1 0 1,-4 0-7,-3 0 29,-3-6 28,-5-1-28,0 0 28,-8 1-51,0 9 0,-3 0-10,-1 5-1,-2 2 6,0 0-1,-2 2 1,1 1-17,-3 1 6,1 3-29,-1 3 7,0 2 16,0 5-12,1 2 24,-1 4-24,-3 12 7,6-5 5,-1 9 0,7-10-51,4 13-33,9-1 62,3 0-17,10-7 16,0-13-272,4-3 278,2-3 6,2-4-12,1-4 6,2-2 12,14-10-12,-11 0-927,11-8 939,-13 1 5,-2-3 28,15-11-39,-13 4 22,9-12 0,-16 8 11,-3-2-545,-3-2 596,3-15-805,-8 12 805,0-8-12,-11 16 12,-3 4 21,-3 1-38,-2 3 804,-3 3-799,-2 2 6,-1 3 633,-4-2-610,3 5 22,-1 0 872,6 5-911,2 1 183,2 2-269,1 0 13,1 4 0,0 0 13,0 3-13,2 0 0,0 3 0,4 1 0,1 5-3392,3 3 3392,1 4 0,5 6-463,2 4 463,4 5 0,4 3 0,2 3-591,3 0 580,2 1-1,1-2-2,-11-14 0,0 0-36,8 10-3,-11-9 0,-3 0-26,-5-2 18,-7 6-40,-14-15-454,-22 4-301,-1-8 219,-17 2-9194,12-9 9722,4-3 0,16-3 0,6 0 0</inkml:trace>
  <inkml:trace contextRef="#ctx0" brushRef="#br0" timeOffset="124050">9561 8595 20438,'1'-7'2610,"0"1"-1900,-1 6 682,0 0-1244,-15-60-30,7 44-82,-1-17 0,-3 6 6,0 26-72,-3 3 58,-1 4 0,-4 4 6,-1 5-12,-2 4-11,0 4-2210,-1 3 2205,2 3-1599,2 2 1599,2 3-206,-5 17 184,8-11-7,-1 10-22,9-19-11,4-2 12,4-5 4,4-1 18,7-4 1709,6-2-1726,23 3 22,-4-8 11,20 2 1296,-8-10-1279,-9-4 1,0-1 4,22-4-8,-21 1 1,-1-2 25,10-7 11,-6-2 34,-8-1 38,-8-1 328,-7 0-177,-5-7-32,-8-2-124,-2 2 5,-6 2 62,-5 6-106,0 6-17,-7-1 698,-3 8-737,1 1-17,-4 5 0,4 3-11,-1 4-17,-2 8 17,6-3-1,0 6-4,7-4-18,3 0 0,8 6 29,1-4 5,9 2-6,1-7 1,4-4-1,4 0 0,4-2 6,2-1 6,2-3 28,14-2-6,-1-9-429,-2 0 418,-10-6 45,-16 2 11,-5-1-83,-3-1 99,-4-1 1,-2-2-17,-3-1-12,-1-2 1,-1-2-28,-3-2-1,-1-3 18,-3 0-1,-2-2-5,-2 4 16,-3 1-27,-2 4-6,-5 4 6,-1 3-18,-6 5-4,-19 3-18,-7 9-28,0 3-50,-3 15 6,31-4-17,-1 7-73,17-4-73,5 1-101,4 1-1713,27 18 761,-4-15-571,26 11-2161,-7-22 508,6-3-44,6-4 3562,-19-4 0,-2-1 0,3-1 0,1 0 0</inkml:trace>
  <inkml:trace contextRef="#ctx0" brushRef="#br0" timeOffset="124424">10842 8776 24615,'-14'-41'474,"0"1"0,-5 1 1,-2 10-296,-8 23-45,-13 0-27,7 7-18,-5 3 12,-21 13-927,16 0 837,8 1 0,1 2-606,-1 7 589,-6 10-5,19-10-11,5-1-6,5 0-17,5-2 0,4 0 11,8-5 354,17 3-298,19-9-3041,7-2 3030,11-11 17,-13-5 125,2-6-106,-16 0 1,-1-2 30,14-8 12,5-11 140,-13-6-141,-13 5 17,-4-8 1,-4-4-62,-2-7-23,-3 11 0,-2-3 26,-3 7 0,-1 2-1708,4-18 1716,-4 20 0,0 0 246,0-10-139,-1 16-7,-1 2-44,-1 17-33,-1 4 2141,0 2-2282,0 1-61,-2 7 90,2 1 195,-6 19-173,3 0 2633,-2 15-2672,2-2-57,3 5-66,-1 4-191,3-11 0,1 2-264,1 21 158,0-20 0,1-2-1026,4 15-1339,2-5-6996,-1-7 9721,1-9 0,-5-15 0,-2-8 0</inkml:trace>
  <inkml:trace contextRef="#ctx0" brushRef="#br0" timeOffset="124774">11250 8863 27662,'15'-51'-180,"-3"10"152,-9 43 28,1 0 23,22 1-34,-5-2 16,17 1-5,-10-4 0,0-1 11,-4-3 1,-4-2 21,-4 0 6,-5-3 12,-3-2-12,-2-2 0,-1-3 51,-3-11-40,-3 7 12,-6-14-34,-2 18-6,-5-3 1,0 10 5,-3 3 5,-12 2-10,4 4 21,-29 13-32,25 0-813,-15 15 807,23-3-109,-6 19 92,3 7-6,4 2-33,8-4-51,10-15-630,7-1 389,4 0-235,9-1-447,6-1-1150,6-3-3685,4-3 5859,8-1 0,-20-10 0,-1-3 0</inkml:trace>
  <inkml:trace contextRef="#ctx0" brushRef="#br0" timeOffset="125657">12873 8568 20164,'10'-51'715,"-1"0"0,-1 6 1,-2 5-335,-5 8-90,-6 10 1362,-2 6-1480,-3 6-55,-2 3 498,2 4-599,1 1 281,1 2-287,0 5 0,1 5 23,-2 8-29,1 8 7,-2 6-12,2 6 0,0 3 387,3 5-404,0 1-39,2 4-62,1-13 1,1 0-135,-3 21-994,2-20 0,0-1 640,-4 14-195,-1-2-624,-1-2 579,-2-3 174,0-6 246,1-7 219,0-7 95,1-10 28,0-7 377,1-8-422,-7-15 2199,3-1-1997,-6-12 61,5 2 308,-8-17-134,7 9 354,-6-12-270,7 15 17,2 1-6,-1 3 232,-1-4-260,3 11-39,-2-2-56,4 12 85,-1 3-292,2 3-146,1 1-6,3 3 357,2 0-272,7 3 183,2 0-155,11 3-18,6-3-1316,8-1 1311,9-1-16,7-2-1,6-3 23,3-3-6,0-3 3,-8-2 0,1-2-6,-20 5 1,-1 0 2,16-6 0,-2-1 23,-6-1-6,-5 0 17,-7 0-2928,-3 1 2978,-7 0 34,-4 4 16,-4 2 35,-5 2 161,-1 2 691,-2 4-925,-2 0 3346,-1 2-3408,-1 0-6,-4 2-28,-1 2-11,-4 3-5,-1 4-12,-3 4 6,0 3 16,0 5-755,3 3 739,1 3-390,3 2 378,4 0-10,3 0-139,4-3 144,5-1-6,5-3 23,6-3 16,4-2-27,3-3-596,4-3 590,1-3 22,2-2 281,-1-4-264,-1-2 29,-4-1-1,-2-4 39,-4-2 29,-4-4 380,-3-2-364,-5-2 133,-2-3-60,-4-11-129,-4 3 12,-4-9-18,-4 5-2581,-4 0 2604,-3-1-2015,-3 1 1970,-2 0-584,-2 2 590,-3 4-17,-1 3 11,-13 0-78,10 8 1987,-6 0-2172,12 8 17,10 4 2851,1 3-4156,9 14-768,3-1 2603,7 12 1,-3-17-1,4 0 1</inkml:trace>
  <inkml:trace contextRef="#ctx0" brushRef="#br0" timeOffset="126517">14408 8815 22083,'5'0'2313,"-1"0"-6136,-4 0 3801,17-17 1442,-11 12-1386,15-12 10,-12 18-4,5 0 841,4 0-785,35 0-57,-17-2-11,25-1-6,-26-1 12,-2-2-17,-1-1 22,-3-1 28,-4-1 28,-3-1 34,-4-1-11,-4-3 10,-3-1-27,-4-2 3370,-2-2-3393,-3-1-16,0-2-12,-2-1 12,-3 1-23,-1 0-6,-4 1 12,-2 3-22,-2 1 16,-1 3-22,-2 2 5,-1 3-28,-1 3 6,-1 2-3403,0 2 3403,0 4-492,-2 1 464,1 6 17,0 3-23,-9 14 40,9-4-12,-6 11 0,10-6-5,3 2-17,2 1 0,2 1 3148,5-2-3165,1-1-5,6-1-17,3-3-6,7-2-2672,5-3 2678,4-1-2079,6-5 2102,3-2-689,5-4 677,2-4-1341,2-2 1341,-1-4 11,0-3 1375,-3-4-1347,10-10 40,-15 3 1791,5-9-1797,-18 5 1018,1-15-973,-4-2 3369,-2 0-3369,-5 4-6,-7 16 112,0 0-96,-2 8-27,-2 1-34,1 7-39,-1 0-22,0 1 28,1 2-12,-2 2 34,0 5 6,-2 3-12,0 5-5,0 3 16,1 1-10,1 2-6,2-1-1,0-1-16,4-1 0,2-1 6,3-2 11,3-3 11,9 1 11,-3-6-3397,8-1 3414,-5-6 5,1-4 6,0-2 1,2-3-12,-3-4 22,2-3-5,-4-2 16,-1-2 1,-3-3-17,-3-3 5,-2-3-2285,-2-2 2258,-1-2-1,-1-10 12,-1 11-1,-2-4 2281,-1 18-2275,-1 4-39,0 3-62,0 3 3337,0 2-3466,0 3-22,2 1-403,5 3 101,1 1-202,6 5-207,1 1-247,4 2-308,1 2-626,1 1-1497,-2 0 3602,1 3 0,-11-9 0,0 0 0</inkml:trace>
  <inkml:trace contextRef="#ctx0" brushRef="#br0" timeOffset="127417">15727 8714 24721,'4'-15'90,"0"3"811,-4 12-901,0 0 331,4 0-326,1-2 7,6 0 163,9-5-63,10-9-45,-6 3 6,3-6 22,-18 5-50,0 0 11,-2 0 16,-2-1-4,-2 1 4,-1 1 7,-1 1-34,-3 2-12,-1 2 515,-3 0-537,-1 3-5,-2-1-6,-2 4 11,0 0-11,-3 1 22,-5 5-27,-7 8-1,3 3 17,-2 7-33,3 10 22,7-6-6,-3 12-16,8 3-6,5-9-11,2 8-51,16-3-3358,2-11 3415,13 5-1,1-13 0,5-4 6,4-2-178,4-3 122,18-2 62,-15-4 5,11-1-6,-23-4-180,-4-3 203,-5-3 3214,-4-2-3186,-6-1 217,-3-3-222,-3-12-12,-4 3-11,-2-9 11,-3 8 17,0-2 106,-6-19-78,3 18-17,-2-13 6,4 25-17,2 1 11,2-2 287,3 5-337,4-4 6,3 7-1,9 0-28,4 3 23,-1 2-6,-2 6 17,-9 3-5,-1 3 5,-3 4-3375,3 10 3380,-4-4 6,2 17-22,-5-13 17,1 7-51,-1-10 34,0-2-28,2-1-51,1-1-11,2-2-84,2-2-50,3-2-22,3-1 3262,5-2-4915,32-2 1182,-19-4 123,22-3 107,-32-3 155,-5-5 198,-5-3 139,-4-1 101,-5-3 63,-1-2 60,-4-1 90,0 1 79,-2 0 89,0 1 67,0 3-5,0 1-34,-3 2-61,0 2-79,-3 2 151,-1 0-386,1 4-34,-3 1-78,5 2 5,-1 2-22,1 3 0,1 2-28,-1 11 11,2 3 6,3 3-6,4-1 17,6-7-11,3 0-84,17 2-112,11-5 111,3-2-2139,3-6 2196,-14-6 50,-2-2 51,6-12 72,-7-9 45,1-14-61,-14 3-1093,-5-1 1138,-7 9-1,-1 1 1923,0 2-1855,-1 2 27,-1 2 18,0 4-23,-2 4-23,0 3-87,0 4 1257,-1 2-1399,0 3 0,0 12 0,-3 5 0,-6 39 0,-3-6-322,3-12 0,-1 1 322,1-6 0,-1-1 0,-1 0 0,-1 1 0,-6 14 0,-1 1-1590,5-11 1,0 0 1589,-4 11 0,2 0-62,6-13 0,3-1-433,-1 1 0,3 1-1424,2 14 1,3 1 1918,2-10 0,2-2 0,-2-2 0,1-4 0,5 1 0</inkml:trace>
  <inkml:trace contextRef="#ctx0" brushRef="#br0" timeOffset="128107">18327 8823 23075,'16'-51'873,"1"1"1,-2 4 0,-2 6-62,-1-6-1129,-6 17 591,-3 0 158,-3 17-247,-1 3 41,0 3-159,-1 2-45,0 3-72,1 0 255,-1 7-250,-1 3 54,-1 10 19,-4 27-17,0-2-1704,2-13 0,0 1 1698,-5 18-10,-3 1-1565,-2-1 1570,-2 0-778,-3-2 778,-3-2-178,0-3 155,-8 9 2105,5-11-1987,0-3-17,12-20 1909,9-12-1886,3-16 1355,2-14-1434,1-22-22,4-2-111,5-9 119,2 19 1,2 1-550,-2 5 1,1 1 545,6-13 1,0-1-704,-3 10 1,0 1 700,0-3 0,0 0-12,0 0 1,0-1 13,-1 1 1,-1 0-9,-1 2 0,1-1 23,2-7 0,0 2-20,5-16-476,-5 19 1,0 4 453,0 5 277,8-2-294,-9 22 5,6 1-1537,-1 7 1559,3 5 382,18 12-415,-6 3 6,11 14 6,-13-2-29,-2 4 0,-4 4-16,-5 3-23,-8 1-1326,-9 16 1360,-13-15 39,-10 9-213,-12-21 247,-6-3-20,4-11 0,-1-1-59,-20 7 165,17-9 0,1-2-232,-14 1-67,2-3 281,6-4-450,6-3-196,8-2 1777,7-2-8599,9-8 7508,8-2 0,2 1 1,4 2-1</inkml:trace>
  <inkml:trace contextRef="#ctx0" brushRef="#br0" timeOffset="128483">19301 8406 19669,'0'-4'2005,"0"0"-6522,0 4 4965,-60 5-45,31 2-241,-10-1 1,-1 2 1080,7 7-891,-13 14-234,14-5-23,-6 8-16,18-8-12,4-2 6,5 0 828,5 16-829,5-14 12,4 10 7,6-18-2,3-3-5,4 0 17,4-4 22,2-2-22,2-2 11,1-3-11,1-1-11,-2-3-1,-1-2 1,-2-4 5,0-3 0,-2-1 12,-2-4-7,-1-2-32,-1-3-18,-1-4-22,-1-2 6,0-4 969,-1-1-975,-2-2 5,0 2 395,-3 0-389,-3 4 6,-3 3 220,-4 5-220,-13-1-67,-3 10-1,-15 1-10,3 8-6,-4 2-29,0 4-32,3 1 2261,4 5-2435,7 2-146,4 3-291,7 3-438,5 1-817,4 2-3053,8 0-4295,2-2 9314,3-3 0,-5-8 0,-2-3 0</inkml:trace>
  <inkml:trace contextRef="#ctx0" brushRef="#br0" timeOffset="128985">19916 8478 22559,'0'-9'2789,"0"2"-2346,0 7-135,-27-64-39,14 42-154,-4-14 0,0 3 86,5 23-38,3 4-46,1 1-50,4 3-44,1 1-169,2 1 113,0 3 27,1 3 23,0 6-17,0 5 5,0 6-10,1 4 5,1 5 17,2 1-1079,1 2 1067,1 0-10,0 1-1,2-1-11,1 0 1,2-1 16,1-2-6,3-2 0,1-3-22,2-2-5,1-3-18,-1-2-309,-2-2 276,-3-4-33,-4-1-186,-3-1 96,-7-3-414,-16 3-534,-20-6 371,-4 0-89,-11-5-314,12-5 201,-2-4-94,0-3-69,4-4-94,3-2-56,6-3-2083,4-17 363,13 4-297,4-12 1077,14 8 2239,4 0 0,5 2 0,3 2 526,9-5 1569,-6 12 705,4-3 1863,-6 10-2759,-6 7 1561,-1 1-1987,-7 8-318,-3 1 397,-2 2 873,-5 1-2279,-1 2 12,-6 1 161,-11 8-189,4-2-16,-9 6-73,8-1-18,1 2-28,1 1 0,0 3-3398,2 1 3365,1 2-1775,2 2 1590,3 1-1128,2 14-301,4-10-1971,2 8 3618,8-10 0,-3-15 0,3 0 0</inkml:trace>
  <inkml:trace contextRef="#ctx0" brushRef="#br0" timeOffset="129303">20413 8392 25489,'-5'-44'442,"0"0"1,5 6-1,-4 10-201,-13 17-191,13 10-16,1 0-40,2 1-33,1 2 11,-1 3 39,0 4 6,0 15 0,4 12-23,3 5 12,6 5-17,4-9-237,4 1 248,4 2-6,4 0 6,2 1-22,3 1 22,-10-15 0,1 0-568,-3-1 0,0-1 540,19 23-595,-15-13 579,-17-18 10,-5-3-16,-6-2 5,-4-2-17,-7-2-33,-5-2-252,-19-1 11,6-2-146,-13-3-1058,-2-10 336,10 1-350,-9-9-1974,17 1 3434,-3-7 0,16 12 0,1-1 0</inkml:trace>
  <inkml:trace contextRef="#ctx0" brushRef="#br0" timeOffset="129483">20263 8410 16732,'0'-4'4979,"0"0"-368,0 4-4600,31-37 95,-23 32-83,24-25-6,-30 47-3286,-2 4 3280,1 5 1,-3 4 67,-3 3-129,-4 1-62,-3 3-90,-2-1-1025,-5 19-459,6-13-3230,4-9 1,2-1 3553,2-1 0,1-2 0,3-21 0</inkml:trace>
  <inkml:trace contextRef="#ctx0" brushRef="#br0" timeOffset="129691">20775 8651 27141,'27'-26'-48,"-1"0"1,16-11 47,-46 58 5,1 4-33,-1 3-39,1 1-90,1 2-106,0-1-650,7 11-6,0-11-374,7 8-8252,9-7 9545,0-8 0,-4-3 0,-6-11 0</inkml:trace>
  <inkml:trace contextRef="#ctx0" brushRef="#br0" timeOffset="129884">21119 8209 23383,'-3'-9'1859,"0"3"-1455,3 6-488,0 0-4437,-28-32 3983,19 32 406,-19-20-1621,26 41 1753,7 17 0,-4-21 0,5 8 0</inkml:trace>
  <inkml:trace contextRef="#ctx0" brushRef="#br0" timeOffset="130354">21481 8146 23786,'0'-7'2436,"0"1"-2010,0 6 67,0 0-510,0-31 17,1 34 6,-1-18-29,0 46 34,0 7-5,0 8-2189,0 3 2228,-2 6-56,-2 1 16,-2 3-16,-4-1-6,-2-1 17,-3-2-630,3-22 0,0-1 630,-4 12-484,-6 2 484,11-24 5,1-8 1,3-4 1714,2-4-1687,2-3 1528,2-1-1135,0-2 394,2-5-758,1-1-12,1-7 96,5-11-85,-1 2 7,4-11-341,-2 6 324,1-3-18,2-1-5,1 0 17,7-9-45,-5 13 11,4-4-11,-1 12-5,-4 8-23,4 1 11,-2 7-28,2 2 28,3 4 1,3 3-7,2 5 6,1 4-3307,0 4 3296,-1 4 0,-3 4-1413,-2 2 1408,-4 2-797,-4-1 785,-6 0-322,-3-3 356,-8-1 2033,-5-4-2027,-24 3-6,2-10 1041,-17 2-1052,6-11-17,-2-2-23,-1-4-16,1-5-34,1-3-45,2-4 1446,5-3-1714,5-1-454,6-1-1239,6-3-7137,6 2 9255,5 0 0,4 9 0,3 3 0</inkml:trace>
  <inkml:trace contextRef="#ctx0" brushRef="#br0" timeOffset="131074">21982 8810 18975,'3'-47'85,"1"0"1,-1 2 0,2 6 2240,6 3-2287,2-4 1,-1-4-12,-2 9 0,1-2 671,6-23-685,-6 19 0,0 0 9,7-19 5,0 1-6,-1 3-662,-2 7 680,-2 9 10,-3 9 2145,-2 9-2133,-4 8 219,-2 6-292,0 5 661,-2 2-700,-2 6 39,0 4 11,-3 9 11,-2 7-11,-1 8 2338,-2 8-2338,2-5 0,1 1-1233,-5 22 1230,4-19 1,1 1-4,-3 15-11,4-16 1,1 0-2830,-1 20 2826,3-23 0,1 0-30,5 11-176,4-5 86,6-2-342,5-11 1,4-2-146,5 5 104,-4-9 1,1-3-805,4-8-611,1-4-992,1-4-1254,2-2-246,-2-5 689,0-2 3844,-1-5-103,-5-4 2495,-3-2-552,-6-2 1138,-5 0 112,-4 0-82,-5 0-1028,-5 2-497,-3 1-265,-7 2-206,-2 0-174,-3 1 455,0 1-752,0 1-117,2 2 293,3 2-501,4 1 63,3 2-214,3 1-50,1 0-12,2 1-95,7 2 0,2 2 1,9 2-7,3 1-5,6 1 23,4-1-18,3-1 1,-1-1 5,-3-2 11,-4-2 23,-4-2 6,-4-2 5,-5-4 22,-1-2-50,-4-4 6,0-1-12,-3-3-44,0-1 44,-3 0 12,0-1 50,-1-5-40,-2 7 12,-1-2-22,-2 9 39,-3 0-56,-1 5 16,-1 0-5,-1 5-11,-2 0-6,-3 4 12,-4 2 10,-2 6-3414,-2 3 3387,-1 5-350,2 2 310,1 5 23,4 2 11,4 2-17,5 1-5,4-1-224,8 14 201,6-13-45,7 10-369,16-7-118,-6-9-627,13 4-2588,-11-15 3792,4-2 0,-15-7 0,-1-1 0</inkml:trace>
  <inkml:trace contextRef="#ctx0" brushRef="#br0" timeOffset="137383">24465 8404 19036,'0'-3'2946,"0"0"-1120,0 3-1697,-63-7-4242,33 12 4172,-11-5 0,0 3 8,6 17-133,7-3 0,0 2 105,-15 11-20,15-10 1,1 1-31,-6 8 0,5-1-12,6-1 12,7 0 814,5-3-837,5 0-10,4-3-1,6-2-22,4 0-12,7-3-16,6-1-39,5-2 1607,8-3-1731,6-2 756,5-4-839,5-3 38,3-4 23,1-4 16,2-6 46,-1-4-1140,0-5 1269,-3-4 72,-3-2 73,-3-5 39,-18 8 0,-1-2 51,11-17-62,-15 15 0,-3-1 129,2-17-5,-4-1 27,-3-3 56,-6 13 0,-1 0 56,4-20 168,-2 2 1,1 2-219,-1 2-152,-3 14 1,0 3 129,-1 8-17,-1 7-40,-2 6 274,-1 6-402,-2 5 377,0 1-512,-2 8 1483,0 3-1393,-2 10 16,-6 26-38,-1-3-1714,2-10 1,0 2 1707,-10 23-12,8-26 1,-1 0-409,-1 3 0,0-1 409,-1 1 0,-1 2-1015,-7 15 1,-1-1 988,6-12 1,0 0 7,-4 10 1,0-3-90,-1 10 101,3 5-11,9-23 1938,3 2-1933,6-24 821,1-6-787,2-4 3366,10-6-3360,0-5-1,11-5 12,-1-4-11,2-4 16,3-3-5,2-3-176,0-3 181,0-1 34,14-15-39,-10 12 11,9-8 11,-16 17-11,-4 4-17,-5 4-5,-4 5-12,-5 3-16,-3 3-12,-3 2-27,-1 1 411,0 1-406,0 1 5,1 2 23,2 4-33,5 8 5,0-1-17,3 9-5,-3-5-57,0 3-44,2-1-79,0 1-78,1-2-140,3 0-163,2-1-161,5-4-169,3-1-102,3-4 2,4-3-465,20-4 1192,-11-4-20,14-2 429,-19-6 129,-3-2 124,-4-2 94,-2-2 56,-6 0 12,-2-2-45,-3 0-33,-3-1-18,-1 0-16,-2-1 5,-1 0-11,-1 0 0,-1 0-6,-2 1 284,-2 2-295,-2 3 175,-5-1-394,-2 7-60,-6-1-46,-3 7 12,-5 1-23,-5 4 6,-4 2 33,-20 13-50,10-2-327,-10 9 316,17-6-17,4 1 11,5 0-22,5 0 0,4-1-34,4 0 17,5-1 0,1-1 0,4-2 6,4-2-6,3-2 11,6-2 0,2-5 23,4-1-1,4-4 18,2-4-693,2-3 732,0-4-6,0-2 22,-3-1 282,6-10-242,-11 6-17,3-8-6,-12 9 73,-1-7-39,-3 7 5,-2-4 23,-3 11 812,-2 0-880,0 6 111,0 0-167,0 5-16,-2 0-6,-2 0 12,-3 4-29,-3 2-5,-4 6 0,-3 2 11,-1 4-6,-1 3 0,3 1-10,0 2-102,0 22 79,8-16 5,1 14 1,11-23-7,3-3 1,7-2 6,2-2 10,4-3 6,1-1 12,1-4 27,0-1-39,0-3 12,0-1 5,0-3 0,-1-2 11,1-2 6,-2-3-6,0-1-17,-2-3 23,0-2 0,-3-3-6,-1-1 17,-2-3-3409,-1 0 3398,0-2-1344,-3 1 1349,1 0 28,4-8 6,2-1-39,0 2 6,0 4-18,-4 12-10,0 1 10,-1 2 1,0 2 5,-1 3-11,4 0 2729,-6 4-2752,3 0 2020,-6 2-2014,0 2 0,0 1 6,0 3-17,1 5 28,0 2-11,1 5 28,-1 2 5,0 3-33,-2 0 11,0 2-23,-1 0-10,0 0-34,0 0-79,1-1-106,2-1-162,3-1-225,2-3-1781,16 5 566,-3-8-5657,29 6-2320,-19-12 9277,9 0 1,-27-7-1,-5-2 1</inkml:trace>
  <inkml:trace contextRef="#ctx0" brushRef="#br0" timeOffset="137802">26810 8588 14631,'1'-42'625,"0"-1"0,1 3 1,-2 9 1701,-6 20-2013,-2 1 1373,0 3-1547,-3 2-28,-2 2-11,-3 2-11,-3 1-6,-3 4-1202,-3 2 1169,-2 5-18,-2 3 1,-1 2-719,1 2 696,2 2-297,2 1 286,4-1 1503,3 1-1509,5 0-11,3-1 6,4 0 2315,3 7-2348,5-8 2063,3 4-2064,5-10 17,3-4 842,2-1-836,22-3 33,-12-4 0,14-3-3178,-19-4 3195,-2-3 17,-1-3-194,0-3 205,-2-2 17,-1-1-12,0-1 18,-2 0 5,-1 0 16,-1 0 24,-2 2 161,-2-1-128,-3 6-17,0 0-22,-3 8 3247,-1 1-3331,-2 3 276,-2-1-322,-7 3 12,1 2 6,-6 4-17,2 4-3398,-2 3 3398,1 4-12,0 4-498,0 3 499,2 2-40,1 2-28,2 1-66,2-2-1454,4-1 1363,3-2 1071,3-3-1288,5-1-192,3-4-167,6-3-225,3-2 267,3-4-2535,16-3 325,-6-4-1894,12-4 4341,-5-4 0,-17 2 0,-1-1 1</inkml:trace>
  <inkml:trace contextRef="#ctx0" brushRef="#br0" timeOffset="138286">27267 8519 15625,'0'-5'5410,"0"1"-654,0 4-4672,-55-32-5,30 31-54,-9-12 0,-1 5 42,10 27-39,-1 4 14,0 3 0,1 3-4288,-5 8 4246,6-6 0,2 0 6,2 4 434,4-1-429,3-2-11,6-3 6,4-4-12,4-3-16,6-2-12,4-3-139,16 5 16,-3-9 2321,11 3-2382,-6-11-2,2-1 49,1-3-31,2-2 6,2-4 17,1-2 16,0-5 29,0-2-68,14-15 124,-12 4 16,-7-2 1,-1-3 27,5-12-406,-12 12 1,0-1 478,8-20 39,0-3-5,-16 26 0,-1-1 159,5-13 1,-1-2 69,-1-1 1,0-1-776,-1 0 1,-1 1 637,-3 5 1,-2 2 170,2-9 0,-3 5-11,-2 9 851,-1-1-935,-4 15-45,-1 2-79,-2 12 414,0 3-592,-2 2 889,0 6-850,-3 4 22,-2 9 0,-3 9 11,-2 9-22,-3 8 337,-1 7-309,-1 6-23,8-27 1,0 0 5,1 1 0,-1 0-3,1 0 0,-1 2-31,-2 12 1,1 3-74,2-3 1,1 1-6,0-1 0,1-2-11,3-5 0,2-5-225,3 7-255,2-5-187,2-6-464,2-3-987,-1-5-7590,2-3 8567,-4-7 0,0-4 0,-3-7 0</inkml:trace>
  <inkml:trace contextRef="#ctx0" brushRef="#br0" timeOffset="139061">27430 8553 25993,'35'-16'-6,"0"0"1,14-10-57,4 25 0,0 6-2423,-6-3 2437,-11-1 1,-1-1-2872,-1-1 2812,-3-2 6,-1-1 770,9-4-702,-12 2 44,8-3 6,-17 3 33,3-4 6,-8 3 51,-1-3 852,-8 6-808,-2 0 3313,-1 0-3313,-1 2 587,0 1-514,-2 0-145,1 1-1,-3 0-56,2 1-16,-1 0-6,0 2 11,0 1-16,-2 4-1,4-1-5,-2 3 28,3-2-1,3 0 7,2 1 16,13 5-33,0-4-1,9 3 6,8-4 1,-9-4 4,8-1 40,0-7 34,-12-3-56,4-2 22,-16-1-12,-7 0 12,-2-7-39,-3 2-6,-3-5-5,-4 5 0,-3 1-6,-2 0 28,-2 2-12,-1 0 18,-2 3 5,0 1-11,-1 1-17,2 1 1,-5 2 16,1 1-40,2 2 7,4 3-6,6 4-1,0 0 35,-3 10-23,2-1-11,-2 7-6,5 8 6,4-5 16,1 9-16,5-9 5,3 0-5,12 13 0,9-1-11,2-2-1438,2-8 1432,-9-13-464,1-4 481,-1-2-23,0-3 29,0-3-7,0-2 1,0-1-6,1-1 6,-1-2-6,1-2 23,-2-2 1375,-1-1-1381,-1-2 576,-2-1-581,-2-3 21,0-2 1,-1 0-6,0-4 6,0 1-353,0-2 352,1 0 7,0-1-1,0 1 1,1 1 5,0 1 0,-1 2 5,1 1-5,7-2-17,-5 8-3280,4-3 3291,-7 9 232,-1 1-238,0 2-10,-2 0-23,-1 1 12,-1 3 5,-2 2 3392,1 5-3370,-2 3 0,0 4-16,0 4 0,-1 2-12,1 1 0,0 1 6,-1 0 0,1 0-11,0 0-22,-1-1-40,2 0-112,0-2-241,0-1-3018,1 6-6387,-2-10 9752,0 3 1,-4-14 0,-1-3 0</inkml:trace>
  <inkml:trace contextRef="#ctx0" brushRef="#br0" timeOffset="139887">29789 8703 18907,'34'-42'287,"0"1"1,-3 2 0,-9 10 2328,-18 20-2342,-2 2 1002,-1 3-1097,-1 2 615,0 1-777,-2 1 1951,-1 0-1973,-3 1 16,-3 3 0,-5 2 0,-5 6 1,-6 2-18,-2 4 23,-2 3-3398,1 2 3359,4 2-23,1-1-1038,5 0 1038,4-2-45,4 8 45,5-8 17,7 5 17,6-10 6,7-2-51,18 4 22,-5-7 40,13 1 10,-10-8-4,0-2-7,-1-2-22,-3-4 40,-2-2 2891,-4-3-2858,-2-3 1572,-6-2-1572,-3-1-17,-3-3 12,-3-3 44,-3-15-33,-5 4 16,-3-10 40,-5 10-62,-1 0 5,-2 3-10,-2 4 5,-1 3 11,1 3-11,0 5-17,2 2-61,-2 4-12,6 3-11,0 1 0,7 3-5,-2 2-23,-1 2-22,-1 3-51,-1 4-50,0 3-56,2 2-67,3 4-90,2 2-224,7 4-336,2 1-537,8 0-7098,16 8 8604,0-7 0,-5-5 0,-9-13 0</inkml:trace>
  <inkml:trace contextRef="#ctx0" brushRef="#br0" timeOffset="140253">30211 8559 23724,'7'-44'620,"1"-1"0,-1 5 0,0 8-250,-1 18-124,0 4-95,-2 3-56,2 2-27,0 1-46,1 2-5,3 1 5,4 2-55,5 4-3365,5 4 3398,4 6-28,5 6-77,2 4 94,-1 3 0,0 4-11,-3 1-6,-3 1-17,-4 2-6,-5 0-21,-5-1 27,-5 1-17,-5-4 17,-6-3 40,-5-4 16,-4-5-2217,-4-4 2268,-2-6 1837,1-4-1798,0-3 28,2-2 16,3-4 99,2-2-98,4-6 11,2-2-12,2-4-5,6-3-33,3-3 762,7-4-785,5-4-22,6-1 16,4-2-39,-4 12 0,1 1-11,16-10-23,-15 12 1,1 3 5,11-2 1,-4 5-128,10 1 94,-3 6-34,-1 1-56,-8 6-246,-7 6 38,-7 1 2237,1 4-2668,-11-1-509,-3 1-672,-4 1 1932,-2 2 0,-1-7 0,-1 0 0</inkml:trace>
  <inkml:trace contextRef="#ctx0" brushRef="#br0" timeOffset="143529">3405 10858 20256,'12'-42'653,"1"0"1,-1 4 0,-4 7-150,-8 16 277,0 1-423,-2 1-33,-2 2 274,-7 0-347,-7 2-3435,-1 2 3234,-4 4 16,3 6 70,-4 3-120,-17 16 0,7 1-909,-14 15 887,13-4 5,0 4-3,12-9 0,0 1 3,-9 17-3,12-17 1,1 0-21,-1 9-5,6-4-17,5-4 0,5-5 0,4-5 2962,13 0-2923,0-10 40,25-2-23,-9-13-897,15-6 926,-9-7-18,3-5 12,1-3 0,-1-4 10,-2 0 445,-4-1-422,-2 1-89,-6 1 230,2-11-1,-9 1-28,-2-6-73,-9 13 6,-5 9 1002,-1 12-1008,0 5 850,0 1-888,0 3 107,-1 0-164,-1 1-22,0 1-12,-1 2-3391,1 1 3408,-4 4-5,0 3 11,-2 4-11,0 2-34,-2 13-33,4-7-286,0 15-6,7-17-251,5 6-2510,11-1-2611,0-7 5742,12 6 0,-16-15 0,0-2 0</inkml:trace>
  <inkml:trace contextRef="#ctx0" brushRef="#br0" timeOffset="144425">3770 10921 19081,'-3'-1'5203,"1"1"-3617,2 0-1525,-44 6-16,33-4 17,-32 5-29,43-7 79,0 1-5,4-1 27,2-1 0,7-1-10,1-3-40,7-2-34,4-2 0,3-3-1868,1-2 1846,3-3-65,-1-2 77,14-12-2766,-11 5 2754,11-10 40,-2-10-425,-10 8 374,-12 12 0,-1-1 22,6-16-6,-10 8 1,-1-1-12,5-22-81,-8 18 0,-2 0 82,-1-18-1,-2 0-175,-4 0 181,-2 3 1332,-3 4-1321,-1 7 12,-3 7 439,-2 10-440,0 7 1665,0 8-1682,0 5 355,2 4-388,-2 4 1506,0 4-1557,-4 5 40,-2 7 6,-4 10-1,-3 6-470,-2 9 465,-1 6-684,0 7 689,12-25 1,0 1-1,1 2 1,1 0 2,0 2 0,0 1-743,1 0 0,0 1 740,2 0 0,0 1-30,0 12 0,2 0 5,2-13 0,1-1-17,2 8 1,3-1-65,9 5-51,9-7-33,5-7-44,6-9-57,5-6-101,5-8-732,3-5 519,5-7-313,2-5-1113,3-6 569,1-6-156,-4-6 0,1-3 1464,-22 9 0,1 0 129,17-11 1,-4-1 170,-7-1 157,-5 0 270,-6 4 55,-5 2 134,-4 3 78,-6 3 34,-3 1 1126,-4 2-1182,-2 2 668,-2 2-847,-2 1 1785,-5 2-2110,-1 1 473,-4 3-619,2 3 162,-5 4-251,2 3 22,-6 5-28,6 3-11,-2 4-11,0 3 22,-6 18-50,4-6-6,-3 16-5,5-10-754,-2 6 759,0 3 0,-2 3-28,0 4-33,0 1-29,1 3-49,3 0 10,2-1 17,4-5-872,2-5 934,4-11 17,1-8 72,1-9 0,0-10 18,1-4 670,1-10-710,2-3 977,1-8-960,2-3 6,0-4-3359,1-4 3375,0-3-176,4-21 143,-4 7-17,5-17-1179,-5 10 1173,3-3-11,1-3 11,2-1 23,2-1-1,1 0-10,0 4 5,1 3-6,-1 6 0,1 3 1,-1 6-91,1 4 74,0 4-17,0 4 2684,10-1-2678,-7 8-6,18-1-6,-17 13 6,8 2-1,-10 9 1,0 3 17,0 8-12,0 4 12,-2 5-1,-1 3 236,-4 3-230,-3 2-11,-6 0-1040,-4 2 1028,-8-1-76,-7 0 55,-22 14 16,3-13-1194,9-12 0,0-1 1166,-16 6-28,-1-2-61,-4-4-23,2-3 919,-2-5-1138,5-4-49,2-5-2577,-3-5-2879,17-7-3636,1-3 10090,18-3 1,3 6 0,3 2 0</inkml:trace>
  <inkml:trace contextRef="#ctx0" brushRef="#br0" timeOffset="145432">5337 10167 18583,'-17'46'112,"0"-1"0,1-2 0,3-5 1166,3 2-1206,0 1-568,-2 3 530,-2 1 10,1-5 1,-2 2 961,-3 10-1012,4-13 1,0-3 22,1-2-11,2-7-18,3-5 24,1-5 10,4-6 51,1-6 50,1-2 1789,1-2-1643,5-7 841,0-2-1088,7-7 3316,2-1-3298,13-14 38,-3 6 215,8-8-254,-6 9-264,0-1 237,1 2-1,2 0 28,14-6-45,-11 10 23,11-3-6,-17 11 6,6 4-17,-9 4-11,3 2 241,-13 5-224,-1 4-12,-3 2-22,0 12 34,-4-5-34,0 9-6,-4-6-22,0 1-101,0 1 6,0 1-28,2 0-96,2 0-906,18 13 722,-4-17-250,14 7 250,-7-22 22,2-3 62,2-4 83,2-3 85,2-4 45,14-10 190,-11 2 45,8-7 263,-7-5-112,-12 6 78,4-10 23,-14 8-12,-4-2 23,-2 0-10,-4-1 301,-1-14-28,-3 3-341,-3 1-28,-3 11-23,-3 16 34,-8 5-191,3 3 0,-7 7-10,3 3-3320,-2 7 3325,-2 3-2160,-1 3 2137,0 2 0,-7 13-10,9-7-29,-5 10 0,10-10 11,3 1 12,0 0-12,4 1-10,0-1 2250,5-3-2250,0-4 10,3-3 3409,3-5-3375,2-4-39,3-5 22,6-4-11,-3-4 0,6-4 23,-5-5-3404,2-2 3398,0-1-341,6-12 358,-6 6-117,4-7 128,-8 8 50,2-7-73,-4 9 29,1-4-1,-6 10 3206,0 1-3193,-2 5 516,0 1-579,-2 4 221,1 12-221,0-2 0,1 12 0,0-6 0,1 2 0,0 2 0,1-2 0,1 2 0,1-2-13,2 0 2,2-2 0,2-2-6,11-1-5,-2-6-23,24-6 39,-15-8 12,15-5 5,2-14-11,-12 4-1564,10-9 1558,-15 4-954,-2-2 971,-2-4-5,-3-4 8,-7 6 0,-2-3-227,0-4 0,-1-2 224,0 0 1,-1 0-707,-2 1 0,-1 1 695,1-10 0,-1 5 715,-2 5-715,-3 8 818,-2-1-818,-2 9 468,0 4-468,-2 10 1875,1 8-1875,-2 5 510,-2 16-510,0 3-605,-4 16 605,-1 1 0,0 8 0,-3 6 0,0 6 0,3-14 0,-1 2-464,2-11 1,0 2 384,0 2 0,-1 5 1,1-5-880,1-4 1,1-1 738,-1 10 1,1-1-292,2 9-1157,7 3 288,3-21-620,4-1-1676,-2-25-5560,0-4 9235,-2-5 0,-2-1 0,-2 0 0</inkml:trace>
  <inkml:trace contextRef="#ctx0" brushRef="#br0" timeOffset="145900">6535 10628 25534,'-43'-39'410,"1"0"1,0 2 0,15 12-389,27 25-22,2-1-11,3 1 11,5 0-11,8 0-12,5 0-16,7 0-34,5 1-11,4 0-14,-7-1 0,0 1-1032,19-4 1093,-18 1 1,0-1-43,27-12 63,-6-6 21,-4 0 12,-15-1 33,-18 8-10,-3 2 16,-5 0 16,-2 4 24,-3 1 27,-2 1 0,-1 3 95,-2 0 885,-1 3-1047,-4 1 0,-3 3-11,-2 4 67,-9 8-73,6-1-5,-4 6-18,8-1 1,5-5 6,2 1-7,3-7-10,6 0 0,1-4 38,7 1 52,12-4-68,-3-1 5,24-7-719,-16 0 697,11-6 17,-14 1 6,-3-3-177,-2-1 205,-4-1-12,-3-1 6,-6 0 22,-4 1 51,-5-6-39,-22-3-40,3 6 6,-17 3 0,8 13 0,0 4-5,-2 4 10,1 3 674,1 3-718,3 3 16,-5 11-16,11-4 11,-6 21-45,14-15 201,-1 10-279,9 2-90,3-9-151,5 9-274,5-12-482,6-2-1233,4-2 2325,8-2 0,-13-10 0,0-2 0</inkml:trace>
  <inkml:trace contextRef="#ctx0" brushRef="#br0" timeOffset="146315">7550 10892 23903,'0'-7'1675,"0"2"-17,0 5-1652,0-13-85,-8 66-94,2-36-7,-1 21 1,0 4-1726,-4-2 40,-3 2 1865,-3 5 0,8-22 0,0-1 0</inkml:trace>
  <inkml:trace contextRef="#ctx0" brushRef="#br0" timeOffset="146879">8631 10650 19255,'-19'-44'265,"-1"0"1,2 2-1,-1 10 1002,0 20-1127,-4 2 1227,0 2-1289,-2 3 57,-24 7-113,17 3-407,-18 8 391,25 0 1102,2 3-1114,2 0 789,3 2-777,4 1-1,2-1 6,5 1-16,3-1-1,3 0 1,6-1 5,12 8 5,21 0-10,3 0 10,13-4-16,-20-12 0,-1 0 398,20 4-387,-18-4 0,-1 0 0,9 3 0,-6 0 0,-8 2 435,-5 4-430,-13-4 7,-6 5-18,-13-5 12,-7 2 10,-24 5-21,6-6 5,-17 4-954,13-8 943,0-2 11,0-2-41,1-2-9,2-3-29,2 0-44,2-2-79,3-2-549,-5-6 23,10 0-638,-2-4-1872,12 1-6211,5 2 9324,3 1 1,2 4-1,2 2 1</inkml:trace>
  <inkml:trace contextRef="#ctx0" brushRef="#br0" timeOffset="147285">8896 10609 22447,'4'-6'2778,"0"0"-2184,-4 6 873,0 0-1427,-14 17 10,8-3-11,-11 29-28,13-16-22,1 11 22,2-13-11,5 9-5,0-10-6,7 5-17,-1-13-23,3-3-61,7-1-140,13-6 185,-4-4 17,15-13 50,-20-1-931,8-8 942,-8 1-3078,0-2 3107,0-3 4,0-2 13,0-2 111,8-13-39,-10 11 162,5-14-117,-16 25-6,-3-1-11,-6 14 588,-2 3-667,-4 2 3356,-2 5-3411,-7 3-3385,-6 8 3390,-7 5-714,-6 7 700,6-4 0,-1 2-26,-12 15 23,12-13 1,3 0-12,-6 13-11,3 0-1,4 1-22,8-11 1,1 1-2150,-5 15 2048,7-17 1,2 2-1081,1 26-3046,8 0 4261,6 2 0,0-25 0,1-18 0</inkml:trace>
  <inkml:trace contextRef="#ctx0" brushRef="#br0" timeOffset="147892">9649 10676 27533,'-35'-25'45,"5"12"-40,17 39-10,-1 3-1,2 1 12,-4 16 5,4-11-1214,-2 11 1197,6-15 0,1-2-10,1-2-7,2 1 18,2-11 300,1-1-272,1-12 5,1-3 50,3-9-39,0-1-5,4-7 5,-1-1 6,1-3-17,1-3 17,1-3 896,1-2-852,7-16-49,5-3-18,-1 1 17,6 1-16,-13 26-12,3-1-28,-8 12 23,0 3-18,-1 2 24,1 2-7,0 0-5,1 3-5,7 7-12,-4 1 11,4 8 1,-6-2-7,0 3 29,-2 2-17,-1 2-17,1 11-16,-3 1-3348,-2-1 3375,-3-6 6,-2-13 17,-1-4 11,0-4 34,0-4 55,-1-1-77,1-6-29,0-1 3426,0-5-3415,1-3 6,0-4 6,1-2-6,3-4 16,8-14-4,-2 8-7,8-8 19,9-4-52,-2 11 0,11-7 0,-14 20 0,-3 8 0,-6 6 0,0 1 0,-1 2 0,3 3 0,8 8 0,11 15 0,-7-4 0,7 16 0,-23-18-80,2 8-110,-8-10-124,0 2-167,-2-2-231,-1 0-385,0-4-640,0-2-1747,1-6 3484,1-3 0,-1-1 0,0-2 0</inkml:trace>
  <inkml:trace contextRef="#ctx0" brushRef="#br0" timeOffset="148348">10521 10292 23847,'4'-41'384,"0"1"1,0 2 0,-2 11 1047,-2 25-1253,0 1-184,0 8 16,-1 1 453,1 9-458,2 5 16,2 4-22,3 5-2917,2 4 2917,0 4-11,2 1 485,-3 3-474,-4-11 0,-1 0-6,0 20-112,-2-20 0,-3 2 109,-4-2 1,-2 0-9,-2-1 0,-1-1 23,-12 26-6,4-16 22,9-25 6,4-7 3264,2-5-3259,2-3 25,0-5-30,1-2-6,-1-5 1,2-3-12,0-3 17,1-2-3040,1-3 3029,4-1 6,3 0-12,2 0 11,10-7 17,5 1-27,0 4-171,0 5 147,-7 10 18,0 3-17,11 1 16,-7 4-10,23 1 2287,-17 5-2310,12 2 16,-10 3 12,10 8 6,-10-3-28,9 11-58,-24-8 86,-1 4-12,-12-6 1,-16 7-12,-35 3 39,2-3 85,9-11 0,0-1-96,-16-3-1215,-5-2 1187,-4-2-5,-1-1-1159,2-1 1181,4 0 0,9-1-255,9-1 143,11-2-140,9-1-840,9-3 90,8-1-126,9-2-2529,7-2 3657,11-3 0,-11 7 0,0 1 0</inkml:trace>
  <inkml:trace contextRef="#ctx0" brushRef="#br0" timeOffset="148701">11389 10321 26102,'-46'19'248,"0"-1"1,-3 6-1,7 1-153,12 5-908,6-2 0,2 1 857,0 7-21,-4 11-40,14-14 23,5-1-1,2 11 1,9-13-178,4 6 189,6-16 211,5-4-177,2-5 54,4-4-21,12-4-6,-9-6 360,9-3-393,-14-4-17,-1-3-11,-2-2 162,15-31-129,-19 17 6,7-26-5,-21 26-12,-4-2-11,-4-1-23,-4-1 12,-4 1-6,-4 1 12,-3 3-12,-3 4 17,-2 5 17,-9 5-45,9 8 614,-1 2-805,11 8 6,7 2-117,1 6-185,6 1 73,3 2-847,5 0-1169,4 2 2430,7 1 0,-8-9 0,2 0 0</inkml:trace>
  <inkml:trace contextRef="#ctx0" brushRef="#br0" timeOffset="149042">11583 10775 23915,'0'7'2190,"0"-2"-1748,0-5 454,0 0-823,61-64-2584,-35 38 2536,12-13 1,-1-1 24,-12 13 84,1-6-100,-1-3 16,0-6-741,-3-5 731,-2-7-7,-1-4-19,-10 26 0,-1 0 0,-1-1 0,1-2 17,1-14 0,-1-4 2,-2 1 1,0-1 8,1-9 0,-2 3-449,-2 16 1,-1 4 496,0-16 22,-3 34 1342,-1 7-1354,-1 5 391,-1 5-491,2 2 822,0 1-822,0 1 1211,0 2-1211,0 4 229,-3 5-229,-1 8 0,-1 9 0,-2 10-3108,1 12 3108,0 9 0,5-25 0,0 1 0,1 3 0,0-1 0,1 3 0,0-1 0,1 1 0,0 0 0,0 0 0,2 0-465,0-2 1,1 1 435,0-2 1,2-1-45,1-2 0,0 0-184,8 27-191,3-7-269,0-7-689,2-7 892,8 2 1,-14-23-1,4 1 1</inkml:trace>
  <inkml:trace contextRef="#ctx0" brushRef="#br0" timeOffset="149860">13342 10325 22123,'-3'6'2542,"1"-1"-968,2-5-1557,-32 18 5,24-10 46,-17 17 55,39-15-67,4-2 17,7-3-29,-3-4-4,2-1 4,0-3-16,-1-1 17,-1-3 17,-4-1 11,-2 0 11,-4-1 0,-3-1-17,-2-2-22,-2-2-1,-3-1 35,0-12-40,-4 5-28,-1-9 28,-4 9-11,0 1 51,-5-3-57,2 7 12,-3 0-6,2 11-28,0 1 22,-8 3-11,3 3 17,-16 10-28,11 3-5,-20 22 5,18-8 0,-9 15 0,13-8-23,3 2-1037,3 3 1049,4-2 5,4 0 23,3-3-381,16 9 358,1-12 1,15 5-1,0-16 0,7-3-5,6-4-6,-7-9 1,2-2-1300,23 0 1299,-19-4 1,0-2-1,19-7 0,-1-5 11,0-5 1,-3-2-6,-3-3 33,-5-3-11,-5-3 12,-5-2 5,-7-5-17,-13 7 0,-3-2-2495,7-20 2492,-10 16 1,-3-1 13,2-19 101,-4-3-87,-6 15 1,0 0-23,-1 11 0,0-1-265,-2-9 1,0 1 284,-3-13 10,-2 8 24,-2 7 21,-1 11 357,0 9-373,1 7 2443,1 6-2493,2 4-7,0 3-10,0 3-12,-14 25-5,7-2 11,-12 24-5,9-5-962,1 7 945,1 7 5,7-26 0,0 0 0,1 1 0,0 3-50,0 15 0,0 4-54,1 2 0,2 2-31,1-12 1,1 1 0,0-2 28,2 9 0,2-4-9,2-7 1,2-4-328,9 10-448,5-7-825,4-4 1291,18 0 0,-30-23 0,7-1 0</inkml:trace>
  <inkml:trace contextRef="#ctx0" brushRef="#br0" timeOffset="150032">13766 10386 19473,'-4'-1'2352,"0"1"-2290,4 0-292,60-11-1418,-22 7 1427,6-3 0,3 1-384,7 3-341,3-1-628,-1-1-3342,-17 1 1,-2 0 3749,13-1 0,-3 0 0,-34 3 0</inkml:trace>
  <inkml:trace contextRef="#ctx0" brushRef="#br0" timeOffset="150262">14950 10198 22901,'-51'-4'368,"0"1"0,4 1 0,5 1-100,2 5-38,2 2-45,2 3 44,-9 5 968,8 5-1169,2 0-315,14 2 271,10-4 396,4 2-380,1 12 28,4-7-45,4 9-2585,5-10 2563,5-1-2170,6-2 2103,3-1-626,24 4 384,-6-7-380,19 2-163,-22-13 0,1-1-604,21 1 1110,-19-3 0,-1 0-3452,16-2 4056,3-3 1,-27 3-1,-3-3 1</inkml:trace>
  <inkml:trace contextRef="#ctx0" brushRef="#br0" timeOffset="150402">15235 10549 17188,'3'7'6055,"-2"-2"-4896,-1-5 2649,0 0-3780,2-23-33,-2 17-62,2-18-124,-1 24-313,0-1 504,2 1 0,-2 0 0,1 0 0</inkml:trace>
  <inkml:trace contextRef="#ctx0" brushRef="#br0" timeOffset="153083">2507 12489 16639,'0'-4'5332,"0"0"-8086,0 4 2872,-52-56-28,30 44 253,-11-17 0,0 7-292,9 32 441,-2 4-470,-1 4-152,-2 3 147,0 5-12,1 2 2133,2 2-2155,1 1 792,-1 12-803,11-11-44,0 18 802,13-24-763,6 5-373,6-13 389,4-2 6,6-4 11,3-5 675,4-3-670,18-6 7,-11-3 81,10-4 2,-10-8-11,-13 5 5,0-5 35,-15 8 11,-3 0-23,-2 2 656,-3-1-717,-2 3-29,-4 0-5,-20 2-28,7 3-1,-16 4 12,13 4-5,-3 5-1,0 2-369,0 5 380,0 1-10,2 4-6,1 1-1,2 1 12,3 3-11,3 0 11,1 3-56,3 13 28,4-12-1457,3 9 1406,8-17-488,4-3 370,7-3-94,5-2-101,5-4-89,4-5-107,7-5-1209,2-5 1041,6-6 5,-11-4 1,0-2 134,20-11 347,-18 6 0,-1-1-268,15-11 336,-2-2-499,0-1-407,-16 11 1,0 0-972,14-12 398,-17 13 0,-1 0 1680,10-8 0,-17 14 0,-2 0 0</inkml:trace>
  <inkml:trace contextRef="#ctx0" brushRef="#br0" timeOffset="153559">2951 12552 26318,'5'-27'-17,"-8"21"22,-7 28-16,-7 11 11,2-7-495,-2 3 433,-4 1-212,-15 19 44,7-11-699,8-13 1,1 1 664,-9 7 63,2-4 577,3-6-376,4-6 73,6-7 39,3-5 17,5-4 215,2-4-175,2-3 1412,1-5-1363,1-2 6,0-5 0,0-1-16,0-4 10,0-1-22,1-2-6,-1 1-5,2 1-11,-1 3 5,0 4 0,0 3 129,0 4-297,0 5-50,-1 2-17,0 3 0,2 1 23,2 3 33,5 4 5,4 3 1,5 4-12,5 1-542,5 3 532,6 2-46,6-1-67,4 1-249,-9-7 0,2 0-451,22 6-521,-20-6 0,-1-1-1333,17 5 2683,5 2 0,-28-10 0,-3 0 0</inkml:trace>
  <inkml:trace contextRef="#ctx0" brushRef="#br0" timeOffset="153867">1817 13571 23723,'-42'6'294,"0"0"0,-13 3 3,73-10-210,14-2 0,5-2-29,-5 0 1,1 0-2035,18-3 0,2-1 2055,-6 0 0,0 0-18,5-1 1,2 0-117,3-1 1,2-1 97,-19 3 0,1 0 0,2-1 20,3 0 0,3-1 0,1-1 0,-3 1-406,4-2 1,-3 1 0,3 0 360,-3 0 0,2-1 1,0 1-1,-4 0-361,0 0 1,-4 0 0,0 1 359,19-6 0,0 1 11,-4-1 0,-1 1-9,-4 1 1,0 1-3,-4 0 0,-2 0-6,-2 2 0,-2 0-6,-3 1 1,0 0-3,5 0 0,0 0 759,-5 3 1,-2 2-898,21-5-223,-23 11 239,-32 7-5437,-6 3 5556,-5 6 0,2-8 0,-1 1 0</inkml:trace>
  <inkml:trace contextRef="#ctx0" brushRef="#br0" timeOffset="156384">7070 12788 18744,'3'-54'688,"-1"-1"1,0 6 0,0 7-241,-1 11-78,-1 6-57,0 3 1490,0 6-1585,0 3 532,0 5-622,0 2 256,-1 2-406,1 3 774,-1 0-803,1 7 23,0 2 56,-1 10 11,1 4 1,0 7-24,-2 6-16,-2 5-355,-4 4 355,-2 3-924,-3 2 929,-2 1-5,-2-1-5,0-3 5,-4 14 11,6-19-11,-1 6 6,9-23-1,1-3 12,2-9 17,1-2 365,3-8 72,0-2 627,0-4-1008,0-1-68,0-6 6,1-1 17,1-4-17,-1-3-6,2-5 6,0-3 11,0-6-5,2-3 5,-2 5 0,1-2-1977,3-20 1960,-3 17 1,1 0 16,0-17 12,0 2-23,-1 2 5,0 4 46,2-6-51,0 16-17,2-1 0,-1 18-5,-1 6 5,0 3-17,1 3 1989,3 2-1994,1 3 17,5 0-1,5 4-16,6 2 11,3 7-485,3 5 480,0 6 5,-1 5-23,-13-3 1,-1 3 5,8 15-3,-11-12 1,-2 0-20,1 15-6,-2 2-28,-2 0-33,-1-1-17,-2 0-1251,0-4 1145,-1-1-79,1-4-118,0-5-705,0-4 224,2-5-471,0-6-1070,0-4-3198,1-5 5646,1-4 0,-5-2 0,0-2 0</inkml:trace>
  <inkml:trace contextRef="#ctx0" brushRef="#br0" timeOffset="156659">7048 12844 24945,'45'-16'544,"-4"1"-483,-17 7-1652,1 0 1624,2 0-5,0 0 0,3 0-17,2 0 1,2-1-29,2 3-3308,1 0 3252,-1 1-112,-3 2 705,-2 1-1371,-5 1-1317,-4 0 2168,-2 2 0,-11-1 0,-1 1 0</inkml:trace>
  <inkml:trace contextRef="#ctx0" brushRef="#br0" timeOffset="157691">8819 12722 24032,'-20'-10'-22,"34"-3"5,48 4-8,-23 3 0,3 1-1731,8-2 0,-1 0 1666,-9 2 1,0 0-23,13-3 0,1 1-205,0 0 1,-3 1-1061,-12 1 0,-1 1 1091,11-2 1,-3 0-455,11 1 473,-7 0-1010,-9 1-151,-11 1-135,-11 2 202,-10 0 163,-8 0 144,-10 1-712,-8 1 1122,-7 2 213,-6 2 162,-5 1-493,-2 2 566,-3 2 51,-4 0 89,0 2 145,-4 2 130,0 0 212,13-3 0,0 0-1119,-19 6 1013,19-6 0,1 0 420,-11 3 802,4 0-701,4-1 1642,5-1-1732,6-3-123,6 0 1081,4-1-1568,8-3 2848,2-1-2910,5-2 1520,2-1-775,8 2-33,12-2-583,5 1-85,11-1-3424,-1-3 3352,6-1-31,-8-1 0,3-2-626,4-1 1,0-1 600,1 1 0,-1-1 5,0-1 1,-3 0 5,14-5 6,-4 0 11,-4-2-31,-5 1 104,-5 0 78,-6-1 415,-2-7-247,-11 5-17,-3-5-22,-9 5 2735,-6 1-2449,-9-13-292,1 6 1833,-8-9-1463,-2 1-336,5 8 331,-11-11-263,13 18-118,-2-1-39,9 10 161,-1 2-251,4 2-28,0 2-51,3 1-201,0 1 84,1 4 22,0 1 34,0 6-6,8 8-11,7 7 6,24 21-17,-9-12-376,11 10 297,-18-17-375,2 17-101,-11-9-1791,-2 15-69,-17-13-7405,-3-3 9168,-5-4 1,5-15 0,3-7 0</inkml:trace>
  <inkml:trace contextRef="#ctx0" brushRef="#br0" timeOffset="158557">11502 12455 20290,'-11'-46'453,"0"-1"1,1 5-1,-2 9-190,-7 19-44,-4 4 1126,-2 4-1211,-2 4-28,-1 3 123,0 4-134,0 5-22,0 6-2792,1 4 2775,0 5-11,1 4-1776,0 4 1753,0 4-123,2 4 104,9-10 0,1 1-9,-8 18-5,8-8 0,2 0-511,2 8 488,2 11-16,9-20 1908,6-6-2048,16 11 117,2-15 2557,15 5-2518,-4-17 14,2-10 1,0-3 47,10-2 39,-4-7 0,-2-4 56,-9-9 24,4-8 21,-19 5 11,-6 1-22,-5 0 209,-4 0-248,-2 1-29,-5 0-16,-4 2 1267,-5 0-1306,-28-7-6,11 9-512,-20-3 478,17 12 12,0 2-12,0 3 308,-13 8-437,1 6 57,4 2-732,8 4 642,16-6-50,2 0-1082,3 8-643,5-5-3732,1 5 5675,7-7 0,-1-8 0,1-1 0</inkml:trace>
  <inkml:trace contextRef="#ctx0" brushRef="#br0" timeOffset="159267">12412 12274 21032,'-42'-26'82,"-1"0"0,3 1 0,7 9 1894,12 15-1926,0 1 1,-1 0-7,2 1-38,1 0 28,2 2 769,1 1-736,-1 2-17,3-1-27,1 0 420,5-1-420,3-1 1351,0 0-1340,-1 0 11,-1 2-6,-2 0-11,-1 0-6,0 1 12,-1 0 11,-10 8-62,8-5 23,-6 7-1,10-9 6,2 1-11,0 1 12,2-1-12,1 1 0,0-2 0,2 1 0,1 2-6,0-2 28,1 1-22,0 0 6,0-2 5,0 2 0,0-1 6,0 0 6,0 1-23,0 0 16,-2 1 7,-1 0-1,-1 0-16,0-1 5,0 0 0,0-1-5,1-1 11,1-1-12,0-1-16,0-1 11,2-2 17,0 0 386,0-1-285,2-1 22,-1 0 100,2 0 52,-2 0-281,0-1-11,0 0 0,1 0 5,2 1 1,2-1 0,3-1-6,4 1 0,2-2 5,14 1-3402,8-1 3397,3 2 5,2 0 1,-9 1-6,-1 2 0,0 1-23,-2 2 7,-4 2 10,-4 2-11,-5 1-11,-5 2 11,-4 2-16,-4 0 10,-2 2-5,-5 8 17,-4-5 0,-4 6-6,-4-7 6,0 0 3392,-4 0-3409,1-2 0,-2 2 0,-1-3-17,1 0-5,0-3-18,0-3-27,2-2-34,0-2-78,3-2-134,0-2-191,1 0-320,2-3-3562,-3-6 4414,4-3 0,1 2 0,6 2 0</inkml:trace>
  <inkml:trace contextRef="#ctx0" brushRef="#br0" timeOffset="159570">12415 12204 25674,'16'4'571,"2"-3"-375,10-6-123,-3 1-6,13-5-1739,-9 3 1734,2-2-6,1 0 6,-1 0-18,-1 0-4,-1 0 407,8-1-453,-7 2-190,-1 1-73,-14 2-229,-9 6-813,-7 2 1311,-14 10 0,10-7 0,-10 4 0</inkml:trace>
  <inkml:trace contextRef="#ctx0" brushRef="#br0" timeOffset="161945">13799 12674 26178,'17'8'140,"-7"4"-236,-23 16-133,-2 1-320,-4 3-717,-2 2-8074,-3 2-429,2-2 9598,3-4 1,9-14 0,4-7 0</inkml:trace>
  <inkml:trace contextRef="#ctx0" brushRef="#br0" timeOffset="162859">14790 12504 15416,'4'-5'5811,"-1"2"-3897,-3 3-1506,25-62-4944,-19 39 4704,7-13 1,-1 2 1194,-12 21-1064,0 2-70,0 4-72,0 3 907,0 2-1048,-1 9 175,-1 1-169,0 8-5,-2 2 0,0 2-23,0 3 17,-2 2-5,-1 1-1,0 2-16,-1 0 283,2-2-255,-2 1 5,2-3 40,-2-2-40,1-3 0,-1-2 12,1-3-6,0-3 28,0-3 11,2-2 34,1-2 28,2-2 0,0-2 3329,0 0-3363,0-3 115,0-1-148,-2-5-34,1-1-17,0-3-28,1-12 34,2 2-420,0-11 470,2 4-67,2-4-3236,2-4 3253,1-4-28,2-1-171,0-4 182,1 0 12,2 0-12,0 3 0,2 3 0,1 6-28,15-5 306,-1 16-245,6-1-33,-6 19 0,-7 5 0,2 2-11,1 4 11,1 2 3273,11 14-3312,-8-1 342,7 10-331,-6 7 17,-9-7-12,1 8 12,-12-13-11,-3 0 22,-4-1-6,-3-1 6,-5-1 17,-4-1 5,-5-3-22,-2-1 28,-9 2-16,5-6 10,-7 0-3392,9-7 3382,0-2-7,2-2 18,0-1-2269,2-1 2279,1-1 6,1-2-11,1-2 2291,-1-6-2302,4 2 11,0-3 6,4 5-6,2 1 3386,1 0-3414,1 3 11,0 0-11,2 0 28,3 0-22,3 1-6,12 1-17,-1 0 23,12 1-6,-5 3-12,3 3 7,2 1 10,1 4 18,13 7-23,-10-3-574,15 15 558,-27-12 16,1 8-23,-16-9 18,-10 9-12,-16 1 0,-4 0-5,-12-3-2052,4-10 2035,-3 0-258,-14 3 12,-1-4 77,3-2-100,9-6-134,17-4-241,2-2-376,4-3-879,3-4-4055,3-5-3479,3-1 9577,2-1 1,1 7 0,1 3 0</inkml:trace>
  <inkml:trace contextRef="#ctx0" brushRef="#br0" timeOffset="163359">15962 12145 22520,'-4'0'2559,"1"0"-240,3 0-2307,-14-33-24,13 24-32,-8-27-18,19 34-44,7-2-74,7 1-111,9 0-1353,10-1 944,8 1-410,7 0 49,-26 1 0,0 1-1944,1 0 0,0 1 3005,6-1 0,-3 1 0,4-1 0,-2 1 0</inkml:trace>
  <inkml:trace contextRef="#ctx0" brushRef="#br0" timeOffset="163535">16096 12303 22649,'-3'1'2374,"1"0"-654,2-1-1753,34-5-68,-8 0-855,33-4 267,-15 1-1746,6 0 2435,8-1 0,-27 4 0,-1-1 0</inkml:trace>
  <inkml:trace contextRef="#ctx0" brushRef="#br0" timeOffset="164309">18343 11998 19389,'-2'-8'3299,"1"1"-2532,1 7 152,0 0-628,-69-47-2071,38 35 1909,-13-14 0,0 5 78,10 26-27,-2 3-40,0 5-28,-1 3-12,0 4-27,1 3-11,1 5-17,2 2-17,3 4 5,3 1-188,1 2 166,4 2 6,1-1-17,3 0-6,7-4 1,1 0-18,0 8-326,4-10 1,3-1 325,10-2-10,4-2 5,25 3 17,-3-10 11,18 1-6,-9-12 12,2-5-1,0-2 29,-4-4 1351,-4-1-1329,-6-4-2346,-5-3 2390,-6-1 35,-5-2-1,-5 1-5,-5-1 563,-3 2-608,-2-1-16,-5 1-18,-2-1 3311,-5 2-3333,-3 0-17,-3 2 17,-17 1-6,-8 4-10,0 0-626,-1 6 614,16 2 0,1 4-11,3 1 0,1 2-11,2 2-18,2 1-128,-2 8 23,9-5-57,-1 5-67,11-7-694,6 5 78,6-6-622,10 3-1439,5-10 2254,12-1 0,-17-4 0,2 0 1</inkml:trace>
  <inkml:trace contextRef="#ctx0" brushRef="#br0" timeOffset="164709">19034 11876 19999,'0'-5'3344,"0"1"-1417,0 4-1731,-68-35-1560,38 32 1442,-13-12 0,1 4 34,10 27-33,0 3-18,-2 5-33,3 4 17,1 3-3212,2 4 3195,3 3-39,2 2-1092,4 1 1114,4-1-186,3-1 175,6-2-22,3-2-12,7-2 1,4-2-1,6-2 364,6-2-363,3-2 1048,18 6-1026,-6-12 11,10 3 6,-11-13 11,-2-4 5,-2-2 2308,-3-4-2291,-3-3 412,-2-2-244,1-8-61,-8 3-29,0-3 12,-11 4-22,-2 0-18,-3-1 1624,-3 0-1657,-4 1 6,-13-4 11,1 5-51,-11-1-5,3 5 5,-2 2-22,-2 2 485,-1 0-518,-26 10-6,22-2-34,-17 9-485,29-5 317,3 2-912,-1 8-186,9-3-1983,2 7 3322,8-3 0,4-10 0,0-1 0</inkml:trace>
  <inkml:trace contextRef="#ctx0" brushRef="#br0" timeOffset="164911">19612 12532 24878,'1'-4'1820,"0"1"-1467,-1 3-969,-14 62-2485,5-34-131,-1 11 0,-1 0-6599,0-14 9894,2-2 1,3-12 0,3-4 0</inkml:trace>
  <inkml:trace contextRef="#ctx0" brushRef="#br0" timeOffset="165782">21284 11795 19904,'2'-5'3087,"0"1"800,-2 4-3759,-5-57-38,-2 42 0,-5-42-4263,-4 57 4245,-1 2-625,-4 2 614,-4 5 18,-19 14-40,6-1-11,3 2 0,-1 1-212,-11 9 195,16-9 0,0 1-5,-12 12-3,14-11 0,1 2-454,5-1 1,2 1 430,0-1 1,3 0-54,1 20-45,21-18-33,11-2 1882,11-3-2033,10-5-124,10-2-195,7-5-416,-9-7 1,2-2 491,-10-1 0,1-1-713,11 0 1,0-1-1101,-14-2 0,0 0 2358,4-1 0,-2 0 0,3-1 0,-2-1 0</inkml:trace>
  <inkml:trace contextRef="#ctx0" brushRef="#br0" timeOffset="166016">22215 11775 24956,'20'-34'-621,"25"7"296,3 25-1578,-16 2 1,0-1 1375,12 2-2471,-3 1 1754,-4 1-901,-5 2-7686,-1 3 8966,-13-3 0,-3 0 0,-12-3 0</inkml:trace>
  <inkml:trace contextRef="#ctx0" brushRef="#br0" timeOffset="166199">22101 12015 22597,'34'-3'-139,"0"-1"1,14-2 0,2-1-1254,-15 1 0,0-1 835,13-1 0,-1-1-1104,-13 2 1,-3 0-7627,26-5 9305,-10 1 1,-24 5 0,-9 2 0</inkml:trace>
  <inkml:trace contextRef="#ctx0" brushRef="#br0" timeOffset="166883">23955 11633 24967,'-33'-11'176,"0"0"1,-28 1-92,22 42-5662,-3 2 5639,-1 2-23,2 3 6,2-1-869,5 2 852,6-1 728,5-2-756,7 0 6,7-2-12,4-2 12,6-1 0,7-2-6,5-1 0,8-4 5,6-2 6,5-5-16,6-4 10,4-3 1,2-6-1484,1-2 1501,-2-3 5,-3-5 724,-3-1-674,-6-5 23,-5 1 22,-5-3 828,-5 0-811,-5 0 238,-2-1-266,-5 0 2333,-2-2-2372,-1 1-11,-1 0-18,-4 1 1475,-1 1-1469,-15-5-27,1 6-12,-12-2 0,3 6 1497,-3 3-1508,-3 2 6,-1 2 140,1 3-135,1 3-6,1 3-2266,2 3 2255,2 3-2668,2 2 2640,3 2-950,2 2 894,3 2-56,5 1-50,3 1-385,5-1 166,4 2 845,8-3-1432,7 0-673,8-1 887,7-3-8600,1-3 9388,-1-4 0,-14-6 0,-6-2 0</inkml:trace>
  <inkml:trace contextRef="#ctx0" brushRef="#br0" timeOffset="167210">24655 11673 22071,'-22'-55'190,"10"11"1324,27 43-1470,3 1-10,3 1-6,1 2-6,1 2-5,1 5 6,0 2-12,0 2-17,1 4 813,-2 3-807,0 3 39,6 19 393,-9-8-432,3 15-11,-12-14-12,-4 0 1217,-3-1-1255,-2-1-18,-3 0-72,-3-1-118,0 0-1070,-4 13-436,3-13-3044,0 9 4819,4-15 0,1-14 0,0 0 0</inkml:trace>
  <inkml:trace contextRef="#ctx0" brushRef="#br0" timeOffset="167427">24753 11902 17056,'44'-17'58,"0"-1"0,-3 1 0,-7 5 258,-16 9-501,2 1 869,1 1-2185,0 0 1501,3 1 0,-12 0 0,0 0 0</inkml:trace>
  <inkml:trace contextRef="#ctx0" brushRef="#br0" timeOffset="170884">7112 14458 16684,'1'-4'4878,"0"0"-2061,-1 4-2049,3-64-477,-5 42-536,3-15 1,-2 2 446,-6 22 146,0 0-185,-2 1-40,-1 1 0,0 2-5,-2 2-51,0 1-11,-3 4 521,-1 0-577,-2 4 6,-3 4 22,-3 5-22,-4 7-840,0 4 823,-4 5 0,2 4 17,0 5-12,10-8 0,1 1-27,-10 16 16,12-16 0,1 0-16,-2 8 5,5-3-1796,6-5 1785,3-4-11,6-4 28,4-3 16,3-5 6,6-3 679,1-4-651,14-5 0,-4-6 0,9-5-2745,-9-4 2757,0-3-7,-2-3 1333,-1 0-1260,5-13-44,-8 8 20,4-10 114,-5-2-90,-5 8 0,2-7 130,-4 4-80,-4 12-4,-1-3 4,-4 14 3365,-3 4-3426,1 2-44,-1 3-68,-1 4-5,0 0 5,-1 6 22,1 1-10,0 4-1,0 1-5,1 3-17,0 1-22,3 2-51,2 1-1008,22 25 23,-5-16-348,-2-6 1,1-1-5188,12 3-3210,0-4 9034,-4-4 0,-13-10 0,-7-5 1</inkml:trace>
  <inkml:trace contextRef="#ctx0" brushRef="#br0" timeOffset="171303">8410 14322 21599,'36'-24'2,"1"-1"1,0 1 0,16-10 0,-5 7-31,1 13-28,7 0-2849,3 0 2826,-28 7 1,1 0-40,0 0 1,-1 1 420,30-5-835,-4 3-420,-23 4 0,0 2-611,10-1-660,3 1-152,-29 5-2240,-9 3 1016,-5 1 3599,-7 3 0,3-6 0,-3-1 0</inkml:trace>
  <inkml:trace contextRef="#ctx0" brushRef="#br0" timeOffset="171617">8783 14375 13218,'-40'28'483,"1"0"1,3-3 0,10-5 1647,22-15-1784,3-2 845,5-1-789,2-2 319,8-1-576,4-3-90,8-4-28,6-3 26,6-5-54,5-1-17,2-3 28,0 0 12,-1-3-312,-2 1 373,-6 0 28,-4-1 258,2-12-2848,-13 7 2719,0-10 28,-13 8 901,-4 0-811,-2-3 55,-2 1 34,-4-2 28,0 3-22,-4 3 229,0 4-284,1 4-58,0 4-33,2 4 3147,1 4-3304,1 3-50,2 3-174,0 0 56,1 8 17,2 0 17,1 7-11,3 1-6,3 3 0,2 3 0,2 3 11,0 1-22,2 3-23,0 1-33,-1 2-1351,-2 3 1278,-1-1-95,-4 3-303,-3 0-79,-2 1-486,-6 0-1194,-3 0-3275,-6 1 5572,-5 2 0,8-18 0,0-2 0</inkml:trace>
  <inkml:trace contextRef="#ctx0" brushRef="#br0" timeOffset="172274">11146 14210 19389,'3'-7'3170,"0"1"-2649,-3 6-123,12-66-23,-8 36-557,2-11 0,0 1 552,-5 12-3845,-5 3 3772,-1 1 622,-13-5-723,2 9-56,-7-3-39,4 12-2075,-2 4 2002,-3 3 114,-14 14-131,5 3-11,-11 12 733,9-1-722,1 3-8,10-6 0,1 1-1371,-11 12 1368,-6 12-11,18-15 1762,5-1-1762,3-2-11,7-2 82,2-3-77,5-2-5,4-2 11,5-3 1476,6-4-1476,5-2 3414,20-4-3364,12-10 0,1-3-473,1-10 496,-20 0 5,-1-3 40,-4-1-1,-5 0-381,-2-2 404,-5 0-12,-1-2 7,-4 1-12,-2 0 0,-1 2-6,-2 2 23,-1 2 5,-2 5 6,-2 3-17,0 3-16,-2 3 409,1 3-533,-1 0 28,-2 6-17,1 3 6,-3 6 6,1 3 0,-1 2-12,0 5 0,-1 1 6,0 4-11,-2 3-11,1 2-45,-2 3 361,0 1-496,-1 2-95,3 1-817,0 18-1513,6 0-84,4-1 2711,9-7 0,-6-33 0,1-2 0</inkml:trace>
  <inkml:trace contextRef="#ctx0" brushRef="#br0" timeOffset="172568">11755 14012 19109,'-7'-3'4122,"2"0"-3170,5 3 2023,0 0-2847,-43-68-83,38 46-20,-13-18 1,7 3-10,27 27-4,6-1-1,-4 7 0,0 1-5,2 2-6,1 5-6,1 2 12,2 6-6,1 5-3398,0 2 3398,0 6-970,9 15 970,-11-6-6,5 13 6,-16-11-17,-2 2-631,-6 1 598,-2 0-23,-3 0 2577,-2-1-2689,-2 0-106,-1-1-208,-1 1-442,0-1-6665,-1 13 7166,1-10 1,2-7 0,1-18-1</inkml:trace>
  <inkml:trace contextRef="#ctx0" brushRef="#br0" timeOffset="172753">11666 14314 21629,'-2'-4'3002,"1"1"-1528,1 3-1373,28-63-1725,-11 39 1643,10-17 1,4 2-25,2 19-51,16-3-3351,-11 8 3071,4 2-437,2 1-647,4 2 1420,7-1 0,-38 8 0,-2 1 0</inkml:trace>
  <inkml:trace contextRef="#ctx0" brushRef="#br0" timeOffset="173020">12986 14388 24413,'-1'-4'1709,"0"0"-606,1 4-1114,0-18 11,3 20-6,2-11-16,1 28-12,0 5-11,-2 4-22,-2 4-420,-15 23-241,-1-10-508,0-13 0,-2-1 1236,-18 20 0,15-24 0,-1-1 0</inkml:trace>
  <inkml:trace contextRef="#ctx0" brushRef="#br0" timeOffset="173786">14925 13954 18150,'1'-62'916,"-1"-1"1,2 7 0,0 5-307,1-1-83,2 11 1403,0 10-1555,-1 9-106,0 8 455,-2 6-623,-1 5 173,-1 3-223,0 8 914,0 3-931,0 9 22,-1 18-11,-3-5-1353,-2 17 1336,-5-9-28,-1 2 6,-3 3 11,-1-1-17,-3 2 5,4-15 1,0 0-6,-8 16 5,8-18 1,1-1-684,-2 8 684,3-5-6,2-3-6,3 0 1,3-11-7,1-1 1259,4-12-1174,0-2 806,0-2-465,2-3-341,1-2-17,4-5 17,6-9-45,-2 1 5,6-8-10,-4 5 16,2-3 0,1-1-22,1-3 39,7-12-45,-5 10 0,4-6-16,-1 11-7,-8 8 12,4 1-11,-6 9-22,0 3 16,2 1 6,2 2-12,14 4 1,-6 1-6,10 7-39,0 8-23,-2 8-11,4 11 51,-14-6-51,-11 10 56,-15-18 6,-7 8 11,-9-10-62,-23 7 40,4-9 22,-17 4-1425,25-15 0,1-2 1431,-16 3-409,11-4 0,1-1 352,1-2-254,-4-1 109,21-5-135,4-4-173,5-4 2139,4-7-3276,5-7-3719,7-8 4813,8-11 1,-6 19 0,1 0 0</inkml:trace>
  <inkml:trace contextRef="#ctx0" brushRef="#br0" timeOffset="174034">15629 13857 22094,'-5'0'3120,"2"0"-1770,3 0-1574,73-45-5812,-30 28 5759,9-10 0,3 2-530,6 12 300,-28 7 1,0-1-329,1 2 1,0 0-552,-1 0 0,0 0-3622,27-2 5168,0 1 0,-29 4 1,-5 0-1</inkml:trace>
  <inkml:trace contextRef="#ctx0" brushRef="#br0" timeOffset="174200">15742 14075 23996,'55'-23'-71,"0"1"0,-5 2 1,-4 2-398,-14 8 0,-3 2-1464,20-6 545,-17 5 1,0 0 1386,19-5 0,-23 6 0,-2 1 0</inkml:trace>
  <inkml:trace contextRef="#ctx0" brushRef="#br0" timeOffset="174833">17596 13842 23590,'13'-45'509,"0"-1"1,-1 4 0,-3 5-168,-3 5-1419,-3 2 1357,-2 1-39,-2 4 417,-3 2-468,-2 4-44,-3 3-40,-2 4-33,-2 4-17,-3 3-28,-2 3 222,-3 3-239,-4 5-11,-3 4 0,-3 7 12,-3 4-21,7-2 1,0 2-588,-15 12 590,15-10 1,0 0-12,-7 10-17,-7 16 1,16-14 5,-2 10 5,19-19-5,4-3 684,7-4-662,5-3-3155,7-3 3167,7-3-606,5-4 616,5-3-1695,5-1 1701,3-5-294,16-7 311,-16-1 34,7-8 27,-22 5 1937,-6-4-1863,-4 2 11,-3-2 747,-1-9-808,-4 6 60,4-15-105,-5 14 16,2-3-22,-2 10 3088,-1 3-3161,-1 3 785,0 3-785,-3 3 0,1 2 0,-2 1 0,1 4 0,-1 1 0,0 6 0,2 3 0,-1 4 0,0 6 0,-1 2 0,-3 4 0,-2 3-3392,-4 3 3392,-3 1-29,-2 1-220,-2 1-87,1-1-100,1-1-158,3-2-3649,5 10 2815,7-12-1407,8 5 2458,10-11 0,-8-14 0,1 0 0</inkml:trace>
  <inkml:trace contextRef="#ctx0" brushRef="#br0" timeOffset="175352">18257 13789 22374,'3'-42'571,"1"0"0,-1 2 1,0 8-259,-3 20 1159,0 1-1282,-1 7 397,-1 2-497,-1 1 194,1 1-239,-4 1 704,-1 3-743,-6 3 16,-11 13-10,-5 9-3393,0 3 3386,2 5-10,12-8 5,2 1-11,3 0-1,4 0-27,3 8-2263,7-12 2280,4 6-17,7-13 5,4-3-29,4-1-32,21 2 50,-8-6 0,14 1 23,-14-8 10,-2-2 12,-1-1 28,5-4-16,-13 0-1,5-4 17,-16-1 2262,-4 0-2268,-3 0 12,-2-1-23,-3-1 6,-1-2-6,-2-1-5,-2-2-1,-3-3 6,-3 0 12,-8-15-23,3 6 5,-7-11 7,5 8-1,-2 0 39,-7-15-16,5 11 3373,-3-8-3367,9 16 64,2 3-48,2 3 6,3 4 55,1-1-72,3 7-6,1 0-22,2 4-6,0 0 0,2 1-5,3-1-12,11-2 1,-1 2-1,12 0-5,10 4 5,-5 5-10,12 3-3393,-13 6 3403,0 3-5,-2 3 5,-3 3-38,2 15 21,-10-7-10,-1 12-91,-13 1 18,-7-9-73,-6 11-140,-5-14 3111,-3 0-4029,-2-2-2253,-1 0 3490,-1 1 0,9-14 0,2-1 0</inkml:trace>
  <inkml:trace contextRef="#ctx0" brushRef="#br0" timeOffset="175719">20253 14059 24939,'9'6'1401,"-2"-2"-1087,-7-4 397,0 0-711,17-2-23,-18 13-178,2 16-186,-21 7-3898,-1 0 1,-2-1-5547,-6 6 9648,-8 12 0,24-35 0,5-5 1</inkml:trace>
  <inkml:trace contextRef="#ctx0" brushRef="#br0" timeOffset="176310">21812 13798 21083,'6'-43'705,"1"-1"1,-1 5 0,-1 7-230,-5 17 613,-2 4-848,-1 5 155,-3 2-317,-2 3 85,-3 3-136,-4 3 6,-5 5-1,-6 4-5,-3 4 190,-5 3-202,-3 4 1,-1 4 0,-1 4-1032,-1 2 1031,2 3-10,1-1 5,2 0 0,5-4-11,4-2-5,4-3-1,9-3-5,5-1-6,6-3-11,8-2-11,6-2-39,10-1-331,31 2-961,-3-6 908,-12-5 0,1-2-1332,-6-2 0,0-2 184,2 0 0,2 0 1610,6-1 0,-2-1 0,3 1 0,-1 0 0</inkml:trace>
  <inkml:trace contextRef="#ctx0" brushRef="#br0" timeOffset="176557">22618 13647 25331,'-5'-18'-268,"9"3"44,26 12-107,8 0-3235,7 0 2995,5 0-135,1 2-101,-1-1-94,-5 2-107,-5 1-6364,8 7 7372,-23-2 0,2 3 0,-23-5 0</inkml:trace>
  <inkml:trace contextRef="#ctx0" brushRef="#br0" timeOffset="176741">22573 13949 25926,'47'-20'-23,"-3"4"-44,-15 9-56,5 0-101,3 1-758,5-1-281,-9 2 0,0 0-3252,20-4 4515,-14 2 0,-3 1 0,-7 0 0,-3 0 0</inkml:trace>
  <inkml:trace contextRef="#ctx0" brushRef="#br0" timeOffset="177399">24147 13737 23055,'17'-43'332,"1"-1"0,-2 4 1,-5 5-42,-10 8 465,-2 0-509,-3 1-34,-2 3-51,-4 2-22,-2 4-39,-2 2-17,-1 4 190,-9 1-235,3 4 58,-7 1-86,5 5-6,-3 4-5,-2 3 23,-1 4-3133,-2 4 3110,0 2 5,-1 3-85,2 3 80,-8 13-11,11-6 0,-5 8-28,16-12 16,2-1-474,6-2 475,3-1 3111,7 5-3089,5-7 0,9 3-3048,6-11 3060,4-2 4,7-4 7,3-3 16,2-2-17,1-5 6,-2-2 508,-4-4-441,-4-2 51,-5-1-452,-4-2 486,-3 0 3305,0-9-3228,-2-1-139,-2-1-1,-3 4-5,-5 9 0,-1 1-5,-1 2-18,-2 4-54,0 2-35,0 2 700,-1 1-729,-1 5 6,0 2 12,-1 6 17,-3 14-23,-2 12-3375,-1 4 3358,-2 5-22,1-12-61,-1 4-460,-4 16 67,5-10-207,-2 12-414,7-16-869,2 0-3086,4 0-4745,2-6 9293,3-7 1,-3-14 0,-1-6 0</inkml:trace>
  <inkml:trace contextRef="#ctx0" brushRef="#br0" timeOffset="177833">24947 13814 14944,'26'-48'659,"1"0"0,-3 4 0,-5 6 2039,-7 8-2300,-5 5 1383,-4 3-1512,-3 2-51,-5 5-61,-2 1-50,-7 3-29,-3 2-1326,-4 1 1276,-5 4-12,-4 1 1,-4 3 108,-3 4-92,-20 11-21,12 1-217,8 1 0,1 2 216,-5 6-8,11-3 0,1 1-20,0 5 11,-4 8 1,17-12 2034,5 0-2051,3-3 3034,6 6-3018,12-2 74,11 2-74,17-10 1,-2-8 10,4-7 29,2-9 72,0-7-2459,-2-4 2465,-8-2 23,-14 2 10,-2 0 158,2-9-135,-4 8 0,0-6 29,-5 8-197,-4 6 0,0 0 0,-4 8 3392,0 1-3392,-1 2 0,-3 7 0,1 2 0,-3 9 0,-1 3 0,-1 5 0,-1 4 0,0 1 0,0 3 0,0 16 0,4-10 0,0 12-1642,12 3 847,-1-11-661,6 12-3383,-3-18 4818,-1 2 0,-4-19 1,-1-2-1</inkml:trace>
  <inkml:trace contextRef="#ctx0" brushRef="#br0" timeOffset="181401">6973 15976 15614,'0'-8'4576,"0"1"-3529,0 7 639,0 0-1064,-5-62-129,1 43-314,1-16 0,-3 4 73,-1 26-112,-1 1-67,-2 3-34,-2 1-3420,-2 4 3404,-5 5-984,-3 6 989,-4 7 5,-4 5-5,-1 7-6,7-6 1,0 2-1960,-14 18 1954,14-15 0,0 1-17,-6 15-959,3 0 953,3-1 1316,6 0-1310,5-3-6,5-1-320,5-5 298,5-4 11,6-4 12,7-6 1050,6-4-1034,6-4-27,4-6-1,6-5 17,3-3 1649,4-7-1638,1-4 17,-1-6-1069,-2-6 1097,-3-4 36,-16 3 1,0-2 527,-3-2 0,-1-2-528,-1 1 1,-2-1 97,6-25-11,-14 14 107,-4-18-180,-3 10-16,-4-14-6,-2 17-962,-3 0 934,-1 4 11,0 4-1801,-6-3 1790,3 14-436,-3 1 380,4 16 227,-2 3-283,-3 5-23,-5 5-50,-9 7-287,-6 6 169,-7 7-285,8-4 0,-1 1-90,8-6 0,0 2-708,-9 6 0,3-1-8007,-9 7 9337,12-6 0,15-12 0,8-6 0</inkml:trace>
  <inkml:trace contextRef="#ctx0" brushRef="#br0" timeOffset="181709">6352 15687 20568,'-1'-3'3187,"0"0"-2134,1 3-1159,0-21 120,0 20-86,-1-13-49,3 26-949,2 14-599,1-6-3747,2 9-3899,0-11 9315,-1-3 0,-3-7 0,-1-4 0</inkml:trace>
  <inkml:trace contextRef="#ctx0" brushRef="#br0" timeOffset="181901">7275 15554 22481,'0'-5'2531,"0"2"-2240,0 3-307,-2 13-35,1 1-100,-3 14-185,2-3-2117,1 15-3367,1-9 4972,4 15 0,-3-28 0,3-1 0</inkml:trace>
  <inkml:trace contextRef="#ctx0" brushRef="#br0" timeOffset="182619">8639 16004 22105,'-41'-6'939,"-1"1"0,2 0 1,11-2-346,22-2-449,2 1-94,5 0-29,3 2-22,3-2-11,4 1-6,3-1-5,5-1-107,22-4-1277,-2 2 1210,17-3-62,-6 5-67,3 1-61,4 1-3044,0 2 2903,-3 2-61,-5 2-517,-8 1 421,-7 3 40,-10 1-274,-9 8 1498,-10 0-686,-11 6 89,-8-2 39,-7 1 3175,-3 1-2984,-19 9-51,8-7-1012,-12 6 1197,11-9-137,-15 6 350,15-6-21,-9 2-63,22-9-287,5-2 86,5-3-113,5-1-56,4-2 1571,4-1-1643,1-1 888,7-1-866,0-2 5,11-2 263,1-3-296,4-2 6,3-2 5,2 0 6,11-8 5,-11 5-380,5-6 459,-16 7 6,-4-1 10,-2-1-22,-4-1 1,-2-2 4,-3-1 2,0 0 16,-2-2 27,0 2 18,-1 2 16,0 2 638,-3 1-661,3 6-38,-2 1-51,3 6-218,0 1 67,0 6 17,0 0 33,3 7 12,2 1-17,2 2 22,1 2-11,1 3 0,0 0 0,1 2-34,0 0-39,-2 2-78,-1 2-90,-2 1-2246,-4 34-605,-5-22 2413,0-4 1,-2-3 0,1-13 0,-3 0 0</inkml:trace>
  <inkml:trace contextRef="#ctx0" brushRef="#br0" timeOffset="183274">10563 15983 22073,'14'-59'582,"1"1"1,-2 5 0,-1 5-186,2 5-26,-2 4-30,-1 3-27,-4 5-18,-2 4 522,-2 5-583,-2 6-73,0 5 146,-1 4-274,0 4-50,0 2-40,-3 7 306,0 4-250,-4 10 34,-9 23-1397,1-6 1374,-7 17 0,5-15-2953,-4 18 2942,7-14-23,6-8 1,3-1-593,5 2 587,5 7-148,6-18 153,4-3-5,0-5 11,3-2 1,0-5 16,-1-5 11,2-2-6,-1-4 18,1-3-12,-1-4 11,1-3 1,-1-4 5,0 0-6,0-3 1,0-2 5,-1-3-12,0-1 7,0-3-12,0 0 0,0-1-16,-1 1 10,1 1 1,-2 3-1,-1 4 822,-2 2-816,-3 7 2968,-4 2-2968,-2 5 985,-2 2-1052,0 1 329,-1 4-284,0 2 11,-2 7 0,0 1-6,-2 4 6,-2 2 0,0 4-11,-2 1-17,1 1 0,0 0-33,0 1-527,2 23 184,5-18-144,5 15-136,6-25-1299,16 1 879,-2-8-105,13-1-741,-6-9-1455,5-3-1518,2-1 218,-4-3 4316,-3-1 0,-17 0 1,-5 2-1</inkml:trace>
  <inkml:trace contextRef="#ctx0" brushRef="#br0" timeOffset="183725">11436 15979 9546,'2'-6'7394,"0"1"-3152,-2 5-3458,13-61-112,-10 39-378,4-14 0,-1 3 572,-6 20-412,-1 2 119,0 3-259,-2 1 434,0 3-574,0 1-21,0 3-97,0-1-34,-3 3-10,-1 2-12,-5 3 16,-2 4 1,-2 2-6,-2 3-11,0 2 12,2 2-18,2 1 0,2 1 6,4 1-16,3-2 4,3 0 1,3-2 0,3 1-6,5-3-5,5 1-12,4-3 6,4 0-11,4-3 0,4-1-6,3-3-5,3-1-3382,3-4 3399,1-1-159,-8-4 0,1-2 203,4-2 11,16-6 51,-32-3-39,-8 4 5,-3-5-17,-8 6 12,-5-2-12,-3 0-10,-5-1 4,-4-2 3225,-15-8-3224,5 4-6,-10-7-5,8 7 16,-10-8 1,9 6 5,-7-7 574,12 9-552,4 1 23,1 0-11,3 2 22,3 0-11,3 3-1,2 0-27,3 2-17,3 1-17,0 1 1,3 0 27,7-3-28,1 4-5,8-3-1,-1 4 6,2 2 1,3 1-12,1 3 5,1 0-10,1 3 5,-1 2 0,1 2-3404,-1 5 3404,0 2-11,0 2 6,5 14-7,-8-5-1583,2 9 1550,-13-6-803,-5 1 585,-5 3 1397,-8 2-3301,-5 2 1639,-10 7 1,10-21 0,-1 1-1</inkml:trace>
  <inkml:trace contextRef="#ctx0" brushRef="#br0" timeOffset="353468">6402 12390 24575,'-20'0'0,"-5"5"0,-8 5 0,-9 7 0,-8 9 0,20-9 0,-1 0-602,-2 2 0,-1 0 602,-6 4 0,-1 0 0,-2 0 0,0 1 0,-2-2 0,0 1 0,-3-1 0,1-1 0,4-3 0,1-1 0,2-2 0,1 0 0,3-2 0,2-1 0,2-2 0,1-1 147,-1 1 0,1-2-147,-12 2 0,6-4 0,20-3 0,7 0 0,4 3 910,6 10-910,3 11 0,1 10 0,0 13 0,-2 0 0,3 13-620,-4-30 1,1 1 619,1 0 0,-1 1 0,1 2 0,-1 0 0,1-5 0,-1 2 0,0 15 0,1 1 0,-1-12 0,0 1 0,1 16 0,-1 1 0,0-13 0,1-1 0,-1 6 0,1 1 0,-1 0 0,1 0 0,0 6 0,0 0-789,-1-4 1,1 0 788,0-4 0,-1-1 0,0-5 0,-1-1-293,1-7 1,1 1 292,-2 1 0,1 2 0,0 2 0,-1 1 0,0 0 0,0 0 0,-1-1 0,0 0 0,0 10 0,0-1 0,0-10 0,0-1-709,0 12 1,0-1 708,0-12 0,0-1 0,0 5 0,0-1 0,0-3 0,0 0 0,0 4 0,0 0 0,0 0 0,0 0 0,0 1 0,-2 1 0,1 1 0,0 0 0,-1-1 0,-1-1 0,1 0 0,-1 0 9,0-4 0,1 1-9,-1-2 0,1 0 0,-1-2 0,1 0 0,-1 0 0,1-1 1400,-1 20-1400,0-2 0,0-2-5267,1 8 5267,-1 6 0,3-7 1069,-2-1-1069,-1-7 0,1 0 814,-2-4-814,2-1 0,-1-2 0,0-1 0,1-2 0,0-3 6784,0-4-6784,1-2 0,1-6 0,0-6 0,0-5 0,0-3 0,0-2 0,0 0 0,0 0 0,0-1 0,0 3 0,0 9 0,0-3 0,0 5 0,0-6 0,0-2 0,0-3 0,0-1 0,0 0 0,0-5 0,1 1 0,2-4 0,2 0 0,2 0 0,6 0 0,9 0 0,4 0 0,9 1 0,4 3 0,3 3 0,7 2 0,-4 2 0,-1-1 0,-6-1 0,-6-2 0,-7-3 0,-7-1 0,-5-3 0,-8 0 0,-1 0 0</inkml:trace>
  <inkml:trace contextRef="#ctx0" brushRef="#br0" timeOffset="367975">12352 18244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5T13:55:40.5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2652 2405 18302,'0'-4'3159,"0"1"-1097,0 3-1928,-72-39-5,39 30-21,-5-2 0,-9 0 1,8 5-5691,-5 15 5615,10-1 1,0 3 61,-14 12 337,15-5-432,-6 8 791,20-7-830,5 0 33,5-2 1,4-1-50,3 0 38,3-1 11,4-1 6,5 0 6,3-1 5,5 0-11,2-1 11,3 0-5,1-1 0,3 0-12,0-1 0,-1 1 1,-2 0 22,-1-1-17,-4 1-6,-3 1 0,-3 0-10,-3 0 16,-4 0 16,-2 0 2857,-8 5-2851,-5-3-11,-9 4 0,-5-4 6,-6-1-17,-4 1 1272,-4-1-1261,1 0 0,-2-1-341,2 0 347,1-2-12,2-1-5,1-1 6,4-3 5,0 0 67,-3-2-95,10-2-22,0-1-68,13 0-161,3 0-270,2-3-291,2-1 119,5-4-1709,5-2-2208,7-2-3875,3 0 8310,1 1 0,-10 4 1,-3 4-1</inkml:trace>
  <inkml:trace contextRef="#ctx0" brushRef="#br0" timeOffset="332">2800 2609 12186,'6'-3'6122,"-1"0"-4822,-5 3 3438,0 0-4682,7-6-45,-16 17-5,7-4 5,-16 17 0,0 8-5,5-8-6,0 9-6,8-12 0,2 0-5,4 4 0,3-8 11,4 2 11,3-11 51,26-1-34,-10-6 11,20-3 11,-16-8-1690,2-3 1712,0-4 124,12-12-1293,-13 5 1271,6-6 11,-18 9-6,-4 2-16,-5 0-29,-3 1-33,-3 2-17,-2 0-11,-2 1-17,0 2 45,-4-1-79,-2 3 1390,-2 2-1485,0 4 1444,2 5-1606,-1 0-157,0 3-331,-1 3-3064,0 8 3787,1 0 0,2-2 0,3-6 0</inkml:trace>
  <inkml:trace contextRef="#ctx0" brushRef="#br0" timeOffset="784">3490 2357 25942,'-4'-39'40,"3"14"-40,19 68-6,-5-6-1258,2 17 1264,-11-12-6,-2 4 6,-7 1 0,-4-1-5,-7-1 189,-1-5-179,0-4 1,0-7-1,3-5 18,2-6-6,3-5 5,2-4 146,1-4-17,3-3 6,2-1-17,0-3 884,1-3-968,-1-3 135,1-4-119,0-3 18,2-3-12,1-1-16,4 0-6,2-2-28,3 2 0,3-1 6,2 1-6,3 2 16,1 1-27,3 1-11,0 4 11,3 0-17,0 3 11,2 2-6,1 2-33,17 3 28,-9 2-850,11 3 850,-16 4-12,-3 2-3103,-4 2 3098,-3 0-1186,-8 1 1203,-5 1-17,-6 0 0,-18 8 29,-2-5 20,-18 6-54,0-5-18,-7-1-49,-3 0-34,-3-2 2488,1-1-2640,1-2-156,2-3-1555,3-1 803,3-3-1438,5-3-7210,5 0 9389,6-2 1,11 0-1,5 0 1</inkml:trace>
  <inkml:trace contextRef="#ctx0" brushRef="#br0" timeOffset="1315">4387 2477 22176,'-14'-42'341,"0"0"1,1 3 0,1 10-101,3 21 917,0 2-995,0 2 303,2 1-337,-3 2 64,3 1-199,-3 4 560,2 2-582,-2 4 6,-5 10 11,4-2-12,-1 7 6,6-4 6,2-1-11,2 2 55,2-1-38,5 1 10,2 0-10,5 2-1,2 0 6,3-1-5,2 1 5,0-2-12,-2 0 7,-1-2 10,-5 0 1,-3-3 5,-4 0 23,-17 15-29,0-13 7,-15 11-1,4-17-22,-2-2-6,-3-2-134,-11 3-1,10-6-100,-8 1-112,15-6-196,4-3-420,2-4-695,5-6-8156,1-19 8911,6 9 0,2-2 1,3 16-1</inkml:trace>
  <inkml:trace contextRef="#ctx0" brushRef="#br0" timeOffset="1551">4730 2191 21193,'0'-4'3269,"0"0"-461,0 4-2306,-25-17-543,17 22 522,-16-7-383,22 29-128,2 6 191,2 4-483,3 6 251,3 3-225,3 3 164,2 0-467,0 1-1562,1-3 1814,-2-1-167,1-2-1005,0-4 388,-1-3-660,0-7-229,-2-4-878,-3-7-1068,-3-4 3983,-4-5 1,0-5-1,-2-3 1</inkml:trace>
  <inkml:trace contextRef="#ctx0" brushRef="#br0" timeOffset="2157">4699 2661 14979,'-2'-5'5117,"0"1"-657,2 4-3907,-17-63-641,14 44 58,-5-17 1,4 3-5646,12 24 5931,5-1 1303,5 1-1088,3 0-51,4 0-505,3 1 231,2 1-28,2 0-57,15 1 600,-13 2-1182,16 0-9,-26 2 14,3 2 224,-16 0 44,-1 0 24,-4 0 3438,-3 0-3351,-1 0 809,-1 0-532,-1-2 39,-1 0 34,1-1 22,-2 1 298,2 1-539,-1 7 18,3 1-1,0 9-17,5-1 17,2 4-11,3 1 0,1 2 0,2 2-5,0 1-1,0 1-3408,-1 2 3408,-2-1-157,-5 0 135,-2-2 11,-3-1-2212,-2-1 2240,-3-3-314,-6 0 342,1-8 2063,-5-1-2035,4-9 186,-6-4-180,5-3 3129,-4-4-3129,6-4-2610,2-2 2588,2-2-18,1-2-16,2-1 11,4 0-22,2-1-1,4 1 12,15-9-28,-4 7-249,12-5 249,-6 10-12,3 0 12,0 2 0,3 1 5,0 0-16,1 2 16,-1 1 12,-2 1 0,-4 2 10,-4 0-10,-6 2 11,-4 1 3265,-5 2-3226,-3 0 0,-2 1 28,-1 0 420,0 0-347,-1 0 45,1-1 27,-1 1-5,0 0 342,0 1-589,0 6 35,0 1 10,1 13-16,1-4-18,0 9-10,0-6-45,1 3-17,-2 1-67,1 0-107,-1 1-716,-1 7 100,1-8-510,-1 4-1165,0-11 1701,0-2 0,0-6 0,0-2 0</inkml:trace>
  <inkml:trace contextRef="#ctx0" brushRef="#br0" timeOffset="2348">5618 2093 23535,'-22'19'-6299,"7"1"-2359,29 2 8632,-4-2 0,-4-9 0,-3-5 1</inkml:trace>
  <inkml:trace contextRef="#ctx0" brushRef="#br0" timeOffset="3085">5802 2405 26609,'17'30'-11,"-1"0"-23,-1 6 17,-6-9-11,3 8 6,-7-13 11,-2-1-1,-2-3 12,-2-2 0,-2-2 6,-2-3 0,-4-1 50,-4-1-28,4-4 33,0-1-22,5-5 12,2-2-6,1-3-23,1-5 6,1-4-6,4-3-5,2-3 11,6-3 11,4-2-11,4 0 17,3-1-11,2 2 5,4 1-5,-2 3-12,1 2-5,-2 4-279,0 3 273,-1 5-22,-1 3 0,-1 2 0,-2 5-17,0 2 17,-1 6-12,-2 3-3316,-1 5 3311,-1 2-1374,-1 3 1296,0 2-345,7 15 71,-5-7-236,7 10-169,-7-12-173,2 0-378,0-2-115,3-2-33,1-4 2339,3-7-3079,2-6 359,1-6-885,1-5 2045,1-7 1349,-2-4 759,-1-8 322,-3-6 152,-2-4-1798,-4-4 1450,-1-3 750,5-18-1912,-9 12 215,-4 7 0,-1 0-72,-2-2-67,-1-10-45,-5 21-51,-5 5-101,-1 3 1665,-6 5-1776,-4 2-29,-14 5-84,2 4 2611,-11 6-2600,-10 12-2370,12 2 2337,-13 9 0,8 10-1804,13-7 1804,-4 12-54,14 0 31,9-11 6,2 6-1493,9-16 1505,3-3 1515,7-4-1505,3-2 2251,4-4-2206,12-2-16,-7-6 27,7-3 23,-11-6-2189,-2-3 2245,-1-3 2442,4-10-2252,-4-4-173,-2 0 0,-4 4-10,-6 11-147,-2 2 0,-1 2 0,-1 4 3392,0 3-3392,-2 1 0,3 11 0,0 2 0,3 13 0,0 4 0,2 10-316,2 9 316,0 9-889,-5-24 0,1 0 889,0 4 0,1 1 0,0 0 0,1 3 0,6 20 0,-1 1-1349,-3-13 0,-1-1 1323,2 16 0,-2-1-153,-6-18 0,-4-2-331,-6 1 0,-3-1 162,-4-1 1,-4-1-98,-6-1 0,-5-1-90,-3-2 0,-4-2-123,-1-3 0,-5-1-795,3-8 1,-4-1-1,0-2 1453,-12 1 0,4-2 0,12-3 0,6-3 0,9-6 0</inkml:trace>
  <inkml:trace contextRef="#ctx0" brushRef="#br0" timeOffset="3492">2434 3425 16892,'-51'10'246,"0"1"1,-1 0-1,1 0 1,3-1 0,0 0-1,1 0 1,4-1-456,-21 5 1,4 0 485,6-2 1,-1 1-416,9 0 1,-1 0 0,4 0 221,7-2 0,1-1-28,-13 6 0,9-2 785,26-6-645,19-2-1842,14-2 1970,23-2-184,-11-1 0,2-1-595,10-2 0,3-1 544,10-2 1,4-1-205,-14 0 1,2 0-1,1-2 145,5 0 0,3 0 0,0-2-252,-10 3 1,1-1-1,0 0 1,1 0 232,4 0 0,0-1 0,1 0 0,0-1 1,3 1 1,-1-1 0,3 1 0,3-2-5,-13 3 0,3-1 0,2 0 0,2 0 0,-1 0 0,-1 0 0,-2 0-6,9-1 0,-3 1 0,0 0 1,1-1-1,3 1-2,-8 0 0,3 0 0,2 0 0,0-1 0,-1 1 0,-1 1 0,-3 0 2,6-1 0,-3 1 1,-1 0-1,-1 1 0,1-1 1,1 1 0,0-1 1,0 1-1,0 0 1,-1 0 0,0 0 1,0 1-1,0-1 1,0 1-1,-1-1 5,0 1 0,0 0 0,0 0 0,-1 0 0,0 0-12,-1 0 1,0 1 0,0-1 0,-1 1 0,0 0-5,-1-1 0,0 1 1,-1 0-1,1-1 0,-1 1-9,10-1 1,0 0 0,-1 0 0,0 0 49,-3 0 1,0 1 0,-1-1-1,-1 1-83,-2-1 0,-1 1 0,0 0 0,-1 0-86,11-1 1,0 0 0,2-1-492,-7 2 0,2-1 0,0 1 0,-4-1-821,-1 1 0,-2 0 1,1 0 1446,-3 0 0,4 0 0,-2 0 0,-9 1 0,-8 1 0,-4 0 0,28-3 0</inkml:trace>
  <inkml:trace contextRef="#ctx0" brushRef="#br0" timeOffset="4048">7670 2214 21491,'-37'-39'149,"0"1"1,4 2-1,3 11-65,9 25-33,1 1 1396,0 3-1419,0 1 519,1 5-530,1 1 272,0 5-278,1 1-5,-6 14-1,8-6 423,-5 9-428,11-11 0,1-1-22,4-2 16,2-2-11,2-4 0,4-2 34,0-4 45,4-2 491,2-2-374,2-3 28,3-1 6,3-4-62,4-3-676,4-5 631,1-2-33,2-2-131,-2-2 170,-3 1 5,-4 1 18,-4 0 10,-5 2-10,-4 2-23,-3 1-17,-2 2-17,-1 2 617,-1 1-662,-2 1 170,-1 2-203,-4 0-28,-11 2-17,3 1-5,-10 3-57,5 3-77,0 4-169,1 2-1042,-4 14 73,8-4-1003,0 10-3113,9-4 5438,3 5 0,2-15 0,0-1 0</inkml:trace>
  <inkml:trace contextRef="#ctx0" brushRef="#br0" timeOffset="4338">7741 2666 16003,'-42'22'72,"0"0"1,3-2 0,11-4 2475,24-11-2553,2-1 1425,1-1-1387,1-1 877,2 0-848,1 0 3420,4-1-3398,3 1-12,3-1-4,5 0-7,2-1 18,1 0 38,0-1 68,-2-1 51,-1-3 27,-4-3 17,-1-1-28,-3-3-11,-2 0-6,-1 1-28,-3-1-22,-3 1 168,-5-5-308,-2 6-17,-5-2-23,-1 8-22,-2 2 12,-2 1-23,-3 3-34,-1 3-134,-1 3-358,0 6-886,1 3-5774,3 4-2617,4-1 9572,4-1 1,4-8 0,3-6 0</inkml:trace>
  <inkml:trace contextRef="#ctx0" brushRef="#br0" timeOffset="5118">9746 3426 23646,'1'-63'552,"0"-1"1,0 9-1,-2 7-148,-3 14 83,-19 10-459,5 19 0,-14 10 6,11 18-28,-1 12-2403,-1 10 2409,2 10-1,11-24 0,1 4 0,-1 19 0,1 2-8,2-11 0,2 1-5,0 6 0,0 4 0,1-4-885,1-3 0,1-1 884,0 15 1,-1 0-24,1-20 1,0 0-103,0 16 1,0 4 20,0-2 1,1 2 31,0-15 1,0 1-1,0-3 36,0 5 0,1-4 16,0-11 1,-1-5 45,-4-6-7,0-14 843,-7-12-853,0-12-1,-2-12-901,-1-9 929,-1-11-16,1-9 187,7 24 1,1-3-200,-2-20 1,1-5 1,3 13 1,1-3 0,0 1-461,0-1 0,-1-1 1,2 0 455,0-1 1,2-1 0,-1 3 4,1-7 1,1 1 0,0 3 0,1-2 1,0 2-2,0-6 0,3-3 4,0 11 1,2-7 0,1 2 0,-1 6-5,2 0 1,1 2-6,1 3 1,1-3 0,-1 8-4,10-8-204,1 11 204,2 6 2197,19 4-2231,14 7 29,4 5-282,-27 11 0,-1 3 287,18 6-5,1 7 5,-16 3 0,0 3-6,15 15 14,-18-10 1,-4 2-9,2 18-6,-10 3 1,-9 3-43,-14 1 37,-12 0 17,-13-2-277,-12-3 277,17-24 0,-2-1-4,-3-1 1,0-1-327,-2 0 0,0-1 329,-1-1 1,-1-1-3,1-1 0,-1 0 0,1-1-1,0-1-2,2-1 0,0 0-14,-6 1 0,2-1-1185,-11 4 936,0-2-147,30-12 991,9-3-1673,13-6-701,9-3-2704,13-8 4450,17-5 0,-21 9 0,2 0 0</inkml:trace>
  <inkml:trace contextRef="#ctx0" brushRef="#br0" timeOffset="5939">10614 3098 19915,'-46'-12'339,"0"0"1,4 0 0,7 5 341,14 11 1433,1 2-1715,2 2 509,0 4-678,1 0-30,-4 13 76,6-4-23,-2 9 130,9-7-444,2 1-2398,3-1 2299,2 0-10,2-2-11,2-3 41,6 3-2,3-5 327,11-1-103,-6-8 133,15-12-14,-12-3 3437,8-7-3265,3-8-75,-6 3-1130,7-8 972,-11 7-57,3-11-76,-7 10 216,3-14-292,-15 24-62,1-3-45,-6 13 1120,-2 2-955,0 0 64,-10 10-40,0 0-4,-7 10-6,3-1 15,-4 13-6,7-7-376,-2 9 376,10-10-56,2-1-19,2-1 15,4 0-18,3-2 2,6-1-3,3-1 9,4-2 21,4-4 16,3-2 13,0-3 11,0-2 30,-1-3-42,-2-3 18,-2-2-15,-3-3-6,-1-4 0,-3 0-5,-2-3-4,-3-1 384,-2-1-329,-2-11-3404,-3 4 3382,0-7 4,-2 7-328,-1 1 340,0 2 6,-1 2 5,1 2-11,0 3-11,0 2 3220,1 1-3237,0 2 501,3 0-513,2 0-10,6-1 0,3 1 27,5 0 1,19 1-6,-7 3-6,12 4-11,-14 4-5,10 14 5,-13 1-567,6 8 573,-17-4 11,-5 1-17,-3 1 28,-4 1-5,-2 9-1,-1-9 12,0 4-17,0-12 0,0-4-5,0-2 10,3-4-5,1-3 551,4-2-540,2-3-11,4-3 0,5-4 0,4-7 11,6-4-28,2-6-1620,4-4 1649,0-4 2,-11 5 0,0-1 8,10-18-11,-12 14 0,-3 0-937,2-20 948,-3-2-16,-4-3 16,-2-1-5,-4 1 5,-2 0 12,-3 3 0,-2 3 10,-4 7 12,-1 3-5,-5 8 10,0 5 12,-1 7-17,2 5 1491,-1 4-1547,3 5 1119,1 3-1119,1 4 0,3 5 0,-2 5 0,0 9 0,0 8-815,-1 10 815,1 8 0,2 7 0,-1 7 0,2-28 0,0 1 0,1 0 0,-1 2-9,2 17 0,1 1-47,-1-13 0,1 1-103,0 2 1,1 3-1,0-3-585,0-6 0,-1-3 486,2 10 1,-1-2-432,2 5-307,-2-6-635,-1-7-2414,-1-7-5314,-1-8 9359,-1-6 0,0-7 0,0-3 0</inkml:trace>
  <inkml:trace contextRef="#ctx0" brushRef="#br0" timeOffset="6116">11488 3162 19545,'-47'-30'608,"1"1"1,4 2-1,8 6-216,16 11 1614,3 1-1877,8 4 501,2 0-635,7 2 273,4 0-302,7-1 952,10-1-1031,33-4-63,-5 0-452,-12 4 1,1-1 355,-8 2 1,-1 1-1000,3-1 0,-1 0 422,-1 0 0,1 0-958,-1 0 0,0 0 1833,4 0 1,-3 0-1,4 1 1,-4-1 0</inkml:trace>
  <inkml:trace contextRef="#ctx0" brushRef="#br0" timeOffset="6648">13495 2992 22246,'3'-6'1926,"-1"1"-1192,-2 5 476,0 0-1193,-49 19-28,30-4 13,-10 0 1,3 1-8,15 6 27,6-1-5,5-1-17,7-2-3370,5-3 3376,8-2-126,25-1 131,-4-7 11,18 1 1,-12-8 30,-6-4 0,1-3 3,7-1-14,-13-1 0,-2-2 59,-11-1 140,-3-11-124,-12 5-27,-1-8-1,-11 7-21,-2-1-29,-7-1 45,-12-7-51,3 7-198,-10-2 188,8 12 3228,-2 3-3240,-1 4 0,1 3 0,0 4-33,1 3 16,2 4-5,1 5 202,4 2-292,-5 14-39,10-5-527,1 23-16,17-16-5711,24 22 1302,4-22 5092,-3-10 0,-1-3 0,-3-4 0,2-3 0</inkml:trace>
  <inkml:trace contextRef="#ctx0" brushRef="#br0" timeOffset="6983">14604 2904 24065,'-25'-43'465,"-1"0"0,2 3 0,1 9-162,2 19 172,0 5-324,-3 7-140,6 6-11,0 7 108,8 8-80,1 27-11,3-5-1656,3-10 0,1 1 1628,1 22 8,1-23 0,0 0-199,1 2 1,1 1 189,0 3 1,0 2-487,2 1 0,1 1 436,1 2 1,1 1-57,0 0 1,2 2-227,-1-4 0,2 3 1,-2 1-318,-1 1 0,-2 0 0,1 0-356,0 0 1,-1 0 0,-2-1 614,-3-3 1,-3-1 0,-2-4-2,-5 2 0,-4-3 929,-2-3 0,-4-2-204,-10 3 0,-4-4 271,-1-10 1,-2-5-23,-6-3 1,0-6-12,-19-18 11,16-20-22,22-9-23,6-6-66,5-7-84,6-5-96,3-3-84,7-3-1300,5-1 1154,0 31 1,1 1-20,2 1 0,1 0-23,3 0 1,0 1 2,2 0 0,1 1-6,2 0 1,1 0 201,1 2 1,1 0-206,1 1 1,1 0-26,1 2 1,0 1-68,2 0 1,0 2-96,1 0 1,1 2 543,1 0 0,1 1-1275,-1 1 1,2 2-2135,-1-1 1,1 2 3049,4-1 0,-2 1 0,4-1 0,-3 1 0</inkml:trace>
  <inkml:trace contextRef="#ctx0" brushRef="#br0" timeOffset="7465">16187 3245 18888,'3'-4'3882,"0"0"-1446,-3 4-2139,12-64-2561,-12 39 2376,4-13 0,-2 1 73,-12 18-2761,-2 1 2716,-2 3 1032,-7 0-1116,4 6-5,-7 2-29,6 5-5,-1 4 13,-12 10-30,0 10-1365,0 3 1359,7 4-5,14-6 2263,3 0-2269,8 11 11,5-7 6,9 8-11,23 0 16,-13-17 1,3-1-284,0 1 1,0-1 285,2-1 1,0-1-9,25 12-172,-8-3 172,-7-1 0,-18-6 11,-17-9 3038,-9-1-3044,-5 1 6,-10-1-5,-7 1 0,-7-2-659,-4 1 636,-4-3 0,-1-1-16,-1-2-1145,8-2 0,0-2 1167,-7-3-62,-19-7-415,38-2 140,4-4-284,5-3-2667,11-19 3299,11 3 0,-2 5 0,4 14 0</inkml:trace>
  <inkml:trace contextRef="#ctx0" brushRef="#br0" timeOffset="8309">16800 2815 23534,'0'-4'1820,"0"0"527,0 4-2347,-35-33 0,30 37-11,-17 1-4246,38 38 4257,-4-13 0,0 1-6,8 19-224,-7-13 0,-1 2 140,5 19-286,-8-19 0,-1-1 152,-4 14-154,-5-18 1,-3 1-105,-2 0 1,-3 0 127,1-1 1,-1-2 1081,-14 23-1831,6-24-259,0-6-1278,0-7 1362,0-6 951,0-7-160,2-3 612,2-7 211,3-4 949,3-6-534,3-5 129,2-2 3435,1-3-2738,1-9 0,0-3-1034,2-2-311,-1 2 1,2 1 142,1 7-431,2 2 285,-1 2-83,1 2 16,4-5-128,-1 9-17,5-4-12,-1 12-5,1 1-11,12 2 0,-5 4-6,9 1-5,-8 3 370,0 0-382,-1 3-5,-2 0 0,-3 3-17,-3 0 6,-1 2 61,-5-3 17,0 0 28,-5-3 22,0-1 454,-2-1-341,1-4 201,-1 0-208,0-2-16,0 1-44,0 2-35,2 1-33,0-1-39,2 2-6,0 0-5,4 1-1,3 0-16,4 2 11,18 10-5,-4 1 5,14 10-12,-9-1-1487,1 3 1471,-2 3 11,-2 1-17,-5 3-10,-6 0 4,-7 1-88,-15 26 88,-14-16 40,-6 9-685,-7-28 696,8-15 0,-1-4 17,1-3 6,-5-10-12,9-1 0,-1-8 12,11-1 1371,3-2-1371,3-3 0,4-2-6,3-2-6,7-1-360,4 0 343,5 0 778,4 2-760,19-8-1,-6 10-339,14-3 317,5 5-1070,2 3 1070,-3 2 12,-9 3-7,-21 7 387,0-3-359,-10 1 12,-1-4 0,-11 2 292,-2-3-298,-2-1 56,-2-9-33,0 6 22,-2-4 11,1 9 1173,-2 3-1162,2 2-93,-1 2-13,1 2 0,1 1 0,0 2 0,1 5 0,0 2 0,1 8 0,1 2 0,1 5 0,1 3 0,1 3 0,-2 1 0,0 4 0,-1 0-1179,0 1 1094,-2 0-217,0 0-351,0-1-2,0-1-330,0-2-662,-1-3-2907,0-3 4554,-3-1 0,3-12 0,-1-1 0</inkml:trace>
  <inkml:trace contextRef="#ctx0" brushRef="#br0" timeOffset="8498">17919 2720 25438,'-50'-28'-1008,"13"13"280,41 42-392,3 2-981,1 3-3024,0 1 3768,1 4 1,-5-17 0,1-1-1</inkml:trace>
  <inkml:trace contextRef="#ctx0" brushRef="#br0" timeOffset="9350">18063 2996 27410,'19'-20'11,"-1"21"-17,-14 27 12,1 11-17,-3 9-1368,-1-10 1367,-2 12 7,-1-16-1,-1-2 17,-2-3 405,0-5-410,1-6-6,1-4 241,2-6-208,-1-3 79,2-3-72,4-8 721,0-2-733,6-8 11,1-1 6,4-5 11,1-2 0,3-1 0,1-3 28,2 0-11,1 1 50,11-11-95,-8 11-22,17-11-6,-19 20 0,10 0-51,11 12 23,-14 7 28,16 4-50,-23 6-17,-3 3 5,-1 4-22,-4 2-45,-1 1-22,-3 3-17,0 0-112,-1 2-3437,2 1 3320,1 1-46,5 0-337,2-2 342,4-1 52,2-3 44,1-5 96,2-3 117,0-6 67,0-5 51,0-4-38,1-5 105,-2-4 34,1-6 44,-2-3 62,0-3-2080,-4-1 2158,-3-1 40,-4 0 2431,-5-6-2432,-6 9-44,-4-2-73,-6 11-50,-4 3-51,-4 3-22,-2 2-1,-3 3 317,-1 0-328,-7 3-10,7 1-2219,-4 2 2179,9 1 2254,1 2-2293,1 0 22,1 2-10,1 2 43,1 1-32,2 1-29,0 8 23,4-6 5,1 5-5,5-8 11,2-2 3386,4-2-3380,2-2 0,0-3 10,1-1 12,-1-3 6,1-2 16,-1-2 12,0-2 11,0-5 5,-1-1 12,0-2 11,0-1 27,-2 0 7,0-1 5,-2 1 11,-2 0-11,-1 3 6,-1 0-5,-1 2-141,-1 2 0,1 2 0,-2 3 0,0 2 0,-1 8 0,-1 3 0,-4 11 0,-8 24 0,-2 7 0,6-20 0,0 1-357,-3 8 1,-1 5 0,1-3 356,2-1 0,0-2 0,1 4 0,0 0 0,-1 3 0,2 1 0,0 0 0,1 0 0,-1 1 0,-1 0-787,1-1 1,-2 0 705,-1-1 0,-2 0-45,-1-1 0,-1-2 11,-3 0 0,-2-2-3,0-3 1,-2-1 19,0-3 0,-3-1-423,-17 8 1,-2-4 542,14-16 1,-1-3-9,-6 6 0,1-6 20,3-19 5,17-9 17,4-7 0,3-6 5,3-7-5,4-5 12,0-7-12,8 6 0,4-2 29,5-6 0,1-1-71,3-1 0,1 0 185,4 0 1,2 4-198,-5 10 1,1 3 2,1 0 1,2 1-3,0 1 0,0 0-12,2 2 1,0 0-6,1 1 0,0 2-23,0 1 1,2 0-297,14-6 0,0 1-112,-9 6 0,0 1-410,11-6 1,0 0-1804,-12 8 1,-2 0-2143,-2 1 0,-1-1 4329,19-10 1,-23 12 0,-11 6-1</inkml:trace>
  <inkml:trace contextRef="#ctx0" brushRef="#br0" timeOffset="9608">20062 3349 28671,'59'-14'-2986,"-12"7"1570,-39 21 1,-4-6 0,-1 0 0</inkml:trace>
  <inkml:trace contextRef="#ctx0" brushRef="#br0" timeOffset="12124">2450 5475 20701,'0'-45'590,"1"0"0,0 5 0,-4 7 48,-14 14-458,2 9-35,-6-2-38,3 9-28,-2 1-12,-2 5-11,-4 3-11,-3 6-1,-3 5-4,-19 17-24,11-5-1544,13-8 1,0-1 1543,-8 11-1477,2-1 1455,7 0-11,3-1 1049,8-2-1060,5-3 6,5-1-1,5-3 252,5-2-246,6-3 6,6-2 1650,4-3-1639,6-2-6,1-3 3410,4-3-3399,0-1 6,0-3 29,8-5 4,-14 0 57,3-3 45,-19 5 44,-2 1-5,-6 2 28,-1 1-185,-5 0-23,-2 0-21,-6 0 16,-1 1 0,-5 0 5,-3 3 12,-3 3-11,-1 3-1,-2 3 6,-1 2 1,0 3-1,2 0-6,1 3-10,3 0-12,5 2-56,2 10 23,8-7-12,3 7-22,8-10-28,5-2-56,8-2-134,8-2-1466,8-3 1146,8-4-296,8-4-202,6-4-569,-11-7 0,2-2 627,-11 1 1,0-2-160,12-4 0,0-2-674,-15 1 1,-2 0 899,0 0 1,-1-1 370,0-1 0,-2-1 309,24-18 954,-7 0 660,-5-1 527,-18 10 0,-1-1 90,9-15-152,2-10-234,-13 16-192,-3 3-793,-2 2 463,-4 4-351,-3 3 82,-3 4 788,-2 4-1045,-1 4 1328,-2 4-1508,0 2 705,-2 3-811,-1 2 123,1 1-325,-3 3 97,0 3-91,-3 5-11,-3 4-6,-2 3 0,-1 4-5,0 2-23,1 2-11,-1 2-34,-1 2-1726,0 3 1620,-2 1-831,-2 3 591,-1 0-204,-4 3-188,-2 0-74,-2-1 141,0-3 289,2-6 355,3-7 285,6-8 135,4-9 72,6-8 409,3-15-381,3-3-16,2-13 10,4 3-61,3-3-33,5-1-28,2 1 1484,2 0-1574,2 5-23,-1 2-33,0 5 809,-1 5-893,2 5-45,-5 6-6,4 3 12,-4 8-17,2 5 0,2 6-118,19 31 6,-11-15-831,1 1 1,0 0 135,3 0-364,11 10-3973,-10-12 5155,6 4 0,-17-17 0,0-1 0</inkml:trace>
  <inkml:trace contextRef="#ctx0" brushRef="#br0" timeOffset="12430">2039 6400 14412,'-41'12'395,"-1"0"1,1 0-1,-5 2 1,0 0-1,6-2-115,7-1 1,2 0-214,-4 1 1,5-1 1520,8-2-1577,9-3 1126,7-2-963,9-2 2916,27-5-2776,8-3 966,-4 0 1,2-1-1183,1-2 0,2-1-1077,7 0 1,4-2-1,-1 1 1035,9-3 0,4 0-20,-11 3 1,6-2-1,1 0 1,-2 1-342,-8 2 0,-1 0 0,-1 0 0,3-1 326,9-1 0,3-1 0,-1 0 0,-3 0-584,5 0 1,-4 0 0,-1 0 564,-6 1 0,-1 1 0,-3 0 20,13-5 0,-5 0-534,-15 5 0,-1 0 517,6-2 1,0 0 504,-14 3 0,-1 2-1288,20-3-735,-6 2 1513,-18 7 0,-19 2 0,-3 1 0</inkml:trace>
  <inkml:trace contextRef="#ctx0" brushRef="#br0" timeOffset="13131">3624 5394 26700,'-32'-34'-770,"5"11"777,22 36 193,-5 12-58,0 5-94,1-1-21,4-3-2,5-8-77,2-5 163,3 0-101,1-7-97,1-3 96,-1-1 193,5-3-49,-2-3 185,9-9-37,-7 1 21,4-7 17,-7 5-24,-1 0 95,-2 0-91,-3 0-14,0-4-220,-2 5-57,-2-2-30,0 8-77,-3 1-80,1 2-142,1 1 61,1 2 76,-1 0 85,1 1 76,-1 1 152,-1 3 71,-2 3 5,0 5-704,-7 12-102,5-3-676,-3 10-1390,8-7 2624,1 4 1,1-14 0,1 1 0</inkml:trace>
  <inkml:trace contextRef="#ctx0" brushRef="#br0" timeOffset="13412">3825 5732 25303,'-32'32'11,"0"-1"0,1-2 1,13-7 10,31-15 35,0-1-1,3-1 0,0-2 17,-1 0-34,-1-1 39,-1-2-16,-5 1 61,-1-1 62,-5 0 1165,-2 0-1244,0-3-44,-1 0-12,-2-3 56,-2-3-78,2 2-5,-3-1-12,3 3-17,0 0-117,0 1-224,1 2-762,0 0-2061,1 2 3170,0 0 0,-1 0 0</inkml:trace>
  <inkml:trace contextRef="#ctx0" brushRef="#br0" timeOffset="15363">7873 6240 12332,'5'-9'5505,"-1"3"-4042,-4 6-271,37-75-5246,-25 39 4413,8-12 0,-2-2 195,-15 9 934,-4-2-1074,-3-2-16,-3 1-134,-4 2 100,-4 2-23,-2 6-174,-2 5 46,-1 7-67,-3 6 2307,-2 6-2391,-18 8-62,7 8-1144,-14 8 1144,13 6 12,0 7 856,3 4-868,5 4-45,-1 20-727,14-14 744,2 14 0,13-20 0,13 10 6,0-14-6,24 12 22,-9-24 12,25 1-1,-19-14 1485,10-6-1462,-14-7 0,0-7 39,9-14-22,-9 3-396,6-11 424,-15 7 1029,-3-2-1012,-4-1 16,-2-1-5,-3 0 28,-2 1 5,-2 3 12,-2 2 22,-1 4 386,-1-4-414,-1 13 678,-2-1-784,1 13-56,0 2-23,1 0 0,0 2-5,-1 3 33,-1 7 22,0 4 1,-1 7 5,1 4-11,2 3-28,0 3-50,1 3-68,3 2-67,1 1-587,11 18 116,-1-14-235,6 12-357,-3-20-646,2-4-1601,0-6-5293,-1-7 8816,-3-6 0,-7-7 0,-4-3 0</inkml:trace>
  <inkml:trace contextRef="#ctx0" brushRef="#br0" timeOffset="15797">8492 5704 22918,'-3'-51'802,"1"-1"1,0 5 0,-2 9-332,-5 19-118,0 6-101,1 4-96,3 5-133,0 2-62,3 2 5,0 5 23,2 4 16,0 7-10,0 6 5,0 6 11,3 6-1020,1 5 1015,3 3 2,-2-9 1,0 1-4,2 18-11,-2-17 1,-1 0-9,-2-1 0,0-2 9,0 16-7,-1 8 12,-1-27 0,0-6-5,0-7 22,0-5 5,0-6 40,0-2 1209,0-2-1030,4-8-185,-2-1-22,3-8 16,-1-2-11,1-4 6,1-3 11,0-3-11,2-1 22,2-2-1608,0 0 1580,2 1-2868,1 2 2840,2 4-562,0 3 562,3 3-288,-1 6 283,2 2 910,1 6-933,1 1 12,1 4 16,3 3-6,2 4-5,2 4 12,0 4-29,0 3 2656,-1 3-2695,3 13 16,-9-7 7,-1 10 898,-14-12-893,-3 0 11,-7-2-5,-5-1-12,-8-3-2773,-6-1 2774,-4-4-174,-4-3 56,-19-5 22,12-5-72,-11-5 98,19-5-361,3-4-248,4-4-459,3-4-1601,6-3 2772,5-8 0,5 16 0,1-2 0</inkml:trace>
  <inkml:trace contextRef="#ctx0" brushRef="#br0" timeOffset="16032">9670 5456 24644,'-44'3'263,"0"0"0,4-1 1,5 4-108,8 8-49,1 4-34,1 4-34,2 2 0,1 3 351,4 4-373,3 1-6,2 1 0,3 29-50,11-10-23,3 10-117,22-12-839,-4-26 688,11 3-337,-3-16-470,4-6-830,5-2 1967,10-5 0,-22 1 0,0-1 0</inkml:trace>
  <inkml:trace contextRef="#ctx0" brushRef="#br0" timeOffset="16690">10560 5791 19216,'0'-6'3058,"0"1"-7179,0 5 4659,-23-61-1134,12 35 792,-4-11 0,-1 1 904,1 15-792,-1 3-67,-1 3-51,-2 4-38,-1 2-52,-2 3-32,0 3 21,-13 5-55,8 2-17,-16 11-6,11 8 0,-7 12-11,12-4 1863,0 12-1869,17-18-16,-1 8 22,9-12 3007,3-1-3018,5-2 11,6-1-5,6-3 5,6-4 5,5-3 1,4-5-126,20-6 148,-11-4 0,12-7 11,-19-2 79,10-11-23,-13 5 17,4-9 22,-17 10-570,-5-2 554,-4 1 0,-4 1 432,-3-8-338,-3 5-128,-4 2 12,0 8 27,-4 10-95,4 2 826,-3 2-854,2 2 603,-5 7-620,0 1 6,-4 8 0,2 0-23,0 14-16,4-6-401,2 10 345,5-9-34,5 0-56,2 0-426,14 10-430,9-2 244,3-1-1879,14-6 407,-17-17-2487,10-2 4767,-7-8 0,-16-1 0,1 0 0</inkml:trace>
  <inkml:trace contextRef="#ctx0" brushRef="#br0" timeOffset="17096">10956 5626 20360,'1'-45'1015,"0"0"0,0 0 0,1-16 1,-1 10-317,-1 23-5746,-2 6 5501,0 5 1321,0 5-1501,-2 5 751,2 2-947,0 4-64,0 0-37,1 2 3371,-1 10-3343,2 1 1,-1 12 11,1 0-17,0 5-589,2 3 594,1 2 1,2 3-6,-1 1 0,0 2-6,-2 0-22,0 15 17,-2-14-442,-2 8 465,1-21-18,-1-5-3052,1-4 3052,1-5 369,0-5-352,0-4 12,0-2 133,0-3 324,3-5-447,2-2-10,7-15 5,0 5 11,5-10 3387,-2 6-3320,23-24-67,-12 17-20,1 1 1,1 0-542,-1 5 528,9-4 0,-11 13-6,0 3-320,1 4 331,0 3-22,1 2-1,0 5 1,0 2-22,10 13 21,-10-2-253,5 8 259,-13-4-16,-3 0-12,-2 0-10,-5 2-7,-3-3-16,-4 2 5,-6-3 525,-6-1-609,-19 3 358,1-7-649,-10-4 1,-2-3-214,-6-3-518,10-3 0,0-2-400,0-5-2039,4-6 3607,1-3 0,15 6 0,2 0 0</inkml:trace>
  <inkml:trace contextRef="#ctx0" brushRef="#br0" timeOffset="17793">12180 5460 24379,'-46'-4'302,"0"1"1,4-1 0,6 2-130,11 2 343,1 1-415,-2 2-45,2 2-17,0 2-22,1 3 28,-7 7-45,9-3-6,-4 8-22,11-4-5,4 1-23,3 2-39,3 2-51,5-1-67,5 2-95,4 0-463,8-1 279,5 0 38,5-2 68,6 1-1282,7-2 1310,5-1-73,9-3-34,5-3 235,-28-8 0,1-1-8,2-2 0,0 0-11,0-1 0,0 0 8,0-1 0,-1-1 48,-1 0 0,1-1 13,9-3 1,-1 0 179,18-6 36,-24 4 1,-2-2 126,5-4-648,-6-2 771,-5-1-435,-5-2 574,-4 0 334,-3 0 378,-3-9-571,-6 8 1254,-3-6-1389,-9 8 932,-3 2-854,-15-5-306,2 10 422,-10-3-479,4 10-34,-2 2-17,-2 2-927,-2 4 910,1 2-39,-1 4 1,3 1-317,1 3 294,4 1-6,3 1-5,2 1 0,0 9 5,7-6-11,0 5 881,9-9-904,2 0 12,4-2 6,2-1 5,5 0 5,5-2 23,18-1-17,-3-4 17,13-1-11,-9-7 6,-1-4 10,1-3-16,-5-4 11,-1-2 17,-3-2 5,-4-3 602,-2-2-579,-2-3 5,-2-4-1154,-2-4 1104,-1-5 34,-2-5-1,0-3 1,1-4 11,-1-3 5,0-2 25,-3 14 1,-1 0 59,3-18-85,-4 21 1,0 2 89,-1-7 5,-2 9 6,-1 6-27,0 7-35,-1 7-33,0 4-39,-1 5-45,1 3-78,0 0 1142,0 6-1086,0 2 28,-2 24 5,2-2-17,-1 19-598,2-3 587,2 5 12,0 4-46,4 2-66,2 1-3262,2 2 3088,2-1-73,2-1-933,3-1 681,1-5 17,4-5-96,3-4-587,5-5-3634,3-11 1,1-3 2831,4 2 0,14 5 1,-42-27-1</inkml:trace>
  <inkml:trace contextRef="#ctx0" brushRef="#br0" timeOffset="18146">13364 5702 19189,'-43'-35'196,"1"0"0,3 2 0,6 10 2433,16 23-2595,3 0 1233,4 0-1267,4 0 722,3 1-734,2 1 18,1 0 2678,2 1-2673,2 1-16,5 1 22,4 0-6,6 0 0,5-1 0,5 0-5,3-3 5,2 0-380,-2-3 420,-3-2 5,-5-3 11,-4-2 11,-5-2-5,-3-1 0,-4-1 0,-3-1-23,-2-2 6,-2 0-5,-3 0-7,-1 1 398,-4 0-409,-3 2-10,-3 1-1,-2 2-704,-4 3 699,-1 2-3159,-3 3 3148,0 0-189,-1 5 194,2 2-11,2 5 0,-5 10-22,7-1 16,-2 9-5,7-4-23,4 3-22,3 1-11,4 3-39,4-1-29,6 1 261,6-2-361,7-1 2706,6-2-2903,5-2-161,6-2-259,6-4-341,6-2-3462,5-4 1037,4-4-5265,-5-2 8354,-7-2 0,-23-3 0,-10-1 0</inkml:trace>
  <inkml:trace contextRef="#ctx0" brushRef="#br0" timeOffset="18532">14122 5529 16593,'4'-50'909,"0"-1"0,-1 5 1,-4 7 2547,-11 6-3104,1 11-84,-5-1 1149,4 14-1379,4 4 627,-3 11-649,0 16-6,-1 6-1074,-2 12 1063,4-3-303,3-3 0,1 1 298,-4 24-478,5-17 1,0 2 476,2-9 1,1-1-7,0 3 1,0 2-17,1 1 0,0 1-11,2 1 0,1 1-45,0 1 0,2 1-76,2 0 1,0 1-85,2-2 0,0 0-126,0-1 1,-1-1-164,-1-2 1,-1-1-221,-1-3 0,-3-1-292,-4-2 1,-3-2-1600,-14 23-148,-13-22 0,-5-4 2887,-6-1 263,7-9 1,2-7 621,9-19 73,4-6-11,2-9 16,1-7 69,-1-6-1684,-1-7 1755,0-5-38,1-5 1323,3-2-1719,11 17 1,1-2-266,1-18-365,5 21 1,3 2 145,7-8-62,6 5-50,5 4-33,4 4-35,-1 10 1,3 2-22,18-10-46,-12 11 1,1 1 11,21-3 22,2 2 0,0 1 0,-4 3 40,-6 1-969,8-4 952,-21 5 2024,10-7-2018,-28 8-24,-1-1 289,-10 4-400,-4 1 606,-1 0-1043,-2 1 2743,-2 0-5034,-4 2 2767,-6 0 0,4 1 0,1 1 0</inkml:trace>
  <inkml:trace contextRef="#ctx0" brushRef="#br0" timeOffset="20347">5096 6198 17412,'2'-8'3937,"0"2"-2889,-2 6-197,10-62-5822,-7 37 5256,2-12 1,-1 1 229,-6 16 1315,-3 2-1489,-2 2 810,-1 2-731,-5 0-247,-2 4-128,-1 3 3353,-2 4-3404,1 4-548,-3 5 526,-5 4 9,-5 7 14,-20 18-9,24-14 0,0 0-639,0 2 1,0-1 636,-14 21 21,20-15-44,6-3-17,6 6 34,7-9 16,8 3 6,6-11 11,6-2 0,6 1 1,6-3-207,3 2 195,5 0-11,0 1 22,0 0 12,10 6-40,-16-4 11,2 4-11,-20-7 32,-6-1 30,-6 5 1227,-9-2-1277,-6 5-23,-10-3 16,-4 0-210,-8 0 178,-23 7 4,11-6-445,16-6 1,0-1 400,-11 2-1300,-10 1 1132,15-6-513,-5 0-361,21-10-1547,7-4-6731,4-5 9404,4-1 0,3 5 0,2 2 0</inkml:trace>
  <inkml:trace contextRef="#ctx0" brushRef="#br0" timeOffset="20574">5410 5736 23112,'-6'56'-7,"1"0"0,3-5 0,3 1 0,1-7-72,5 18 3,1-13 1,1-2-1080,3 4 707,-1-3-241,1-4-347,-2-1-202,-2-4-699,-1-4-189,-5-4 2126,0-2 0,-2-15 0,0-2 0</inkml:trace>
  <inkml:trace contextRef="#ctx0" brushRef="#br0" timeOffset="21030">5371 6372 20552,'-9'-49'612,"1"0"1,0 5-1,2 9 952,4 19-1536,1 7 474,1-2-598,3 6 269,5-1-336,6 1-39,7-1-89,7 0-264,8-1 23,5 1-157,4 0-241,0 1-364,1 1-453,-2-1-2992,8 1 2757,-17 1 559,7-3 2459,-28 2 544,-3-1 397,-9-1 84,-5 0-302,-2-1 873,-2-1-229,-6-1-1513,4 2-173,-2-1-151,5 3-84,1 2-73,2 0-96,0 1-77,2 1-253,1 0-56,4 6 62,10 8 11,3 4-6,10 8-417,-2-2 400,4 2 12,1 2-11,-1 1-23,-1 1-17,-5-1-10,-4 0-1,-7-2 17,-5-1 39,-5-3 17,-4-4 11,-4-3 73,-10-2-22,3-6 27,-6-3 419,7-6-407,0-3-1,2-5 7,0-4-18,1-3-5,0-4 17,3-3-22,2-3-609,2-1 592,2-3-23,4 1 6,13-19-51,-2 19-10,10-11-18,-7 26 0,1 3-3244,4 3 3132,1 2 316,2 1-562,3 4-275,1 0-2537,13 4-2190,-10 1-4437,5 2 9390,-19 1 0,-9-3 1,-5-1-1</inkml:trace>
  <inkml:trace contextRef="#ctx0" brushRef="#br0" timeOffset="21590">6714 5974 22520,'-6'0'1904,"2"0"-1165,4 0-1657,47-22 56,-11 15-1889,2-5 1,3 1 683,13 10-1730,-1 1 3565,0 5 0,-26-3 0,-3 3 0</inkml:trace>
  <inkml:trace contextRef="#ctx0" brushRef="#br0" timeOffset="21731">6785 6234 18610,'-5'2'5193,"0"0"-8440,5-2 3163,69-4-162,-26-1 71,6 0 0,3 0-1191,6-4-3624,1-1 4990,-23 4 0,-4 1 0,-11 2 0,-4-1 0</inkml:trace>
  <inkml:trace contextRef="#ctx0" brushRef="#br0" timeOffset="23273">5035 7758 21916,'-14'-29'423,"0"-1"1,-10-19 646,17 44-942,-1 1 589,-2 0-678,-2 1-22,-2 1-23,-3 2 381,-2-1-369,-3 2 531,-2 2-548,-1 3 0,0 2-6,0 2 6,0 1 11,1 2-34,-1 2 28,2 0-16,1 1-12,4-1-22,2-1-5,6-3 286,4 0-281,3 0 50,3 2-16,4 2 11,4 3 0,7 2-17,5 2 16,6 3-10,7 1-422,4 0 399,-7-8 1,1-1-18,16 9 31,-16-10 1,-1 0-122,18 13 79,-18-8 11,1 4 355,-23-4-242,-19 0-6,-19 4-45,-8-7-353,-11-2 358,9-6-628,-2-2 629,-1 0-1,-18-2 7,16-2-12,-12-1 6,24-3 28,4-1-34,6-3 399,7-2-511,4-1-152,6-2-805,6-6-2563,7 1 2562,8-6-302,8 2-1230,8-2 977,7-1-1591,8-3 2247,7-2 728,-23 12 0,0 0 32,2-1 1,0-1 280,2 0 1,0 0 566,1-1 1,-1 0-430,1 0 0,-1 0 73,0 1 0,-2 0 78,-1 0 1,0 0 478,22-13 117,-7 3 1237,-8 4-27,-2-3-1119,-16 9 2581,0-2-2834,-14 9 595,-3 3-902,-3 2 1250,1 2-1229,-1 1-554,-3 5 6,0 0 34,-2 6-1,-1 10 0,2-1-16,-2 9 11,4-5 0,2 1-6,2 0 6,0-1 16,4-1-5,5 6 6,-2-9-12,3 2 6,-4-11-11,-1-2 11,-1-3 34,3-2 5,-2-2 22,3-1 1,-1-4-6,4-4-17,1-3-5,4-4-6,1-2 67,9-15-45,-6 6 12,4-11-6,-8 10 17,-3 0 39,7-11-56,-7 12-477,4-6 483,-9 15-17,-2 3-6,-3 5-28,-2 3-28,-2 3-67,0 2-717,-1 0 847,0 5-595,0 1-208,1 4-2189,3 7-471,1-4 3417,4 6 0,-5-11 0,0-1 0</inkml:trace>
  <inkml:trace contextRef="#ctx0" brushRef="#br0" timeOffset="23706">6031 7493 25764,'2'-40'394,"0"0"0,0 3 0,-1 10 11,-1 23-707,0 2 241,0 9 33,5 12 45,1 5-6,7 11-1521,-1-5 1521,1 4-2870,0 3 2854,-2 1-1,-2 3-154,-4 1 121,-2 20 28,-5-17 11,-2 10-17,-3-24 1027,-2-4-1010,0-7 16,2-5 3352,1-6-3278,2-4 292,2-3 44,1-1-252,1-5-57,0-1-50,0-7-11,0-2-5,2-3-1,2-2-27,1-3 27,8-12-28,0 8 23,12-17-28,-6 21 0,14-10-12,-12 17-10,6-1-12,-7 10 17,2 2-6,1 2-10,3 2-3388,2 4 3376,1 3-573,14 11 551,-13-2-456,12 16 433,-26-11 23,-1 7 5,-17-7-28,-17 13 6,-3-9-54,-5-4 1,-2-1-98,-11 1-124,-17 3-162,15-15-1241,-17-3 1745,-2-9 0,18 2 0,10-4 0</inkml:trace>
  <inkml:trace contextRef="#ctx0" brushRef="#br0" timeOffset="24576">7025 7557 21892,'-8'-43'465,"0"0"0,1 4 0,-2 6-135,-4 13-55,-2 2-40,-3 3-55,-1 2-57,-3 4 568,0 3-652,-3 3 206,2 2-223,-2 5-10,1 2-7,2 5-22,0 3 80,4 2-85,3 3-1,4 1 12,2 1 11,5 0-11,2 1 5,6-1 23,12 10-11,3-8-6,31 15 0,-11-15-973,-11-9 1,2 0 984,17 4-12,-13-5 0,1 0-172,15 5 166,-14-4 1,-2 0-18,0 2 29,-5 0 11,-18-6 22,-9-4 17,-4 0 17,-4 1-12,-4 0 12,-8 1-28,-5 0-17,-5 0 6,-3-2-23,-2 0 1541,-1 0-1552,0-2-28,-12-1-6,13-2-28,-7-1-66,16-4 127,4-2-352,1-3-319,4-3-728,2-1-5501,3-3-2369,4 2 9270,2 0 0,2 7 0,1 2 0</inkml:trace>
  <inkml:trace contextRef="#ctx0" brushRef="#br0" timeOffset="25693">7440 7547 17836,'-11'-48'812,"0"0"0,1 5 0,0 4-364,-1 1-50,-1 7 1659,0 5-1777,2 6-28,1 3-23,2 5 1126,1 2-1277,2 5 484,1 1-646,2 4 1636,1 0-1648,0 4 29,0 2 403,4 19-347,2 0 11,5 16-1149,3-5 1127,2 6-18,2 3-49,2 3-74,2 3-128,-1 3-112,0 1-129,-2-1-141,-3 0-111,-2-3-56,-3-4-5,-2-7-696,-2 4 673,-3-19-213,-2 0-353,-4-18-397,-1-4 100,-4-1 370,-2-5 565,-1-3 1939,-2-4-621,0-3 307,-1-2 229,0-3 102,0-2-12,-1-2-17,1-1-27,0-1 884,-6-11-1137,4 10 567,-8-15-870,11 20-49,-4-5-90,7 11-68,1 0-66,1 4-84,2 1-85,2 2-56,0 2-50,2 2-89,1 1-6,0 1-12,3-1 23,3 0 34,7-2-12,6 1-17,7-1 1,5 0-23,5 0-1655,4 0 1689,0 0-17,1 0 39,-2-1 6,-1 0 11,-2-1 17,-3 0 5,-4 0-646,-4-1 674,-4 0 46,-3-1 4,-5 0 57,-3 1 0,-4 0 1562,-1 0-1511,-3 0 766,-1 2-750,-1 1-5,0 1 5,0 0 0,0 1-11,0 0-180,0 2-100,2 3 45,3 2 61,3 5-11,5 3-6,4 3 1,4 2-1,3 2-33,12 12-197,-9-8 224,4 9-21,-16-10-18,-6 10 23,-6-9 23,-5 5 33,-4-12 17,-4-4 16,0-2 29,-1-4 27,1-4 7,2-1 111,-3-4-118,3-1-10,0-4 207,3 0-230,3-2-61,0 0-1,1-1-5,3 0-17,2-2-6,13-6-5,0 2-11,11-5 22,-1 5-17,15-6-749,-8 5 778,10-5-24,-12 8 7,-1 1 5,-2-1-17,-1 2 34,-3-1-17,-4 1 39,-4 0 56,0-5-22,-7 4 11,0-3 28,-7 5 106,-2-2-94,0 3 38,-2 0 744,0 4-750,-1 2-87,1 1-69,0 1 0,0 1-74,0 7 35,0 0 33,1 6-11,0 1 6,1 4-39,3 1-23,2 5-39,3 0-84,2 4-73,2 0-89,1 0-124,1-1-156,-1 0-275,0-2-656,-1-1-1903,-2-3 2624,-1-1 0,-5-10 0,-1 0 0</inkml:trace>
  <inkml:trace contextRef="#ctx0" brushRef="#br0" timeOffset="25865">8564 7285 24331,'-29'-20'-886,"1"0"0,-15-12 0,54 51 0,-3-10 0</inkml:trace>
  <inkml:trace contextRef="#ctx0" brushRef="#br0" timeOffset="26892">8789 7565 21735,'0'-6'2751,"0"1"-1166,0 5-1271,5-61-5717,-2 38 5520,-1-12 1,2 1 1678,-1 14-1634,0 8 837,0-2-887,-1 8-56,-1 2-78,1 3 3330,-2 0-3448,4 7 112,1 3 22,5 8 6,1 3 0,7 18 17,-5-7-11,2 14-3381,-10-12 3363,-3 2-1376,-1-1 1360,-2-2-103,0-3 119,-2-4-4,-1-6 10,1-3 2712,2-7-2610,-1-3 2090,2-5-1822,0-1-43,2-6-248,-1-1-3426,3-8 3376,1-2 5,2-2 17,2-5 44,9-11-50,-2 6-22,7-6-22,-5 11 10,1 4-5,1 2-11,0 2 0,1 5 0,2 1 5,1 4-5,3 2-17,1 3 3381,2 0-3477,13 9-3447,2 5 3448,0 3-191,1 13 39,-21-11-358,13 15-229,-7-8 71,9 3-1747,-8-11 2336,0-7 96,-8-9 66,0-3 57,0-3 45,0-5 2415,6-12-2096,-2-5-140,-2-2 74,-7-1 228,-5-1-280,-6 7-11,0-8 3376,-6 11-3421,-1 0-28,-2 0 247,-6-7-303,2 11-34,-5-3-66,5 16-34,0 2-85,-8 9 80,-1 2-1,-9 10 0,0 3 6,-2 4-3398,1 3 3353,1 2-11,5 1-494,4-1 348,2 13 51,8-3 95,4-2 0,6-10 16,4-13 40,2-5 84,11 0 5,-5-7 34,7-1 3193,-7-8-3171,-1-3 1248,14-27-1028,-14 9-354,8-18 0,-20 23 0,-4 5 0,-1 10 0,0 1 0,0 3 0,0 1 0,0 12 0,2 2 0,1 17 0,2 4-960,3 12 960,0 11-591,-4-24 0,0 2 591,1 2 0,-1 0-725,0 4 1,-1 1 724,1-1 0,-1 3 0,-1-3 0,0 4 0,-1 0-347,-1 3 0,-1 0 1,0 0 346,0 0 0,-2 0 0,0-1-537,-2-1 0,0-1 0,-3-4 366,-3 4 0,-3-3-20,-3-1 1,-1 0-165,-2-4 1,-3 0 183,0-4 0,-2-1-295,0-4 0,0-2 354,-23 14 184,-6-13 348,19-16-364,-2-13 1793,7-25-1720,1-24-101,13 23 0,2-1-449,0-5 0,3-2 483,-3-25-34,9 27 0,2 0 624,0-3 0,1-1-652,4-1 0,1-1-11,1-1 0,2 1-31,2-1 0,4 0-378,8-17 0,4 1-744,-4 14 0,1 0-1992,8-13 0,2 2-1759,-10 19 0,0 4 4915,0 1 0,-2 4 0,1-3 0,-7 13 0</inkml:trace>
  <inkml:trace contextRef="#ctx0" brushRef="#br0" timeOffset="27300">10878 7465 22851,'-4'-3'2508,"1"1"-1017,3 2-1598,13-41-3092,9 28 2885,18-30-89,10 38-180,6 3-251,2 1-925,-18 3 0,0 2-3041,17 3 4800,-20 1 0,-4 0 0,-10 0 0,-4 0 0</inkml:trace>
  <inkml:trace contextRef="#ctx0" brushRef="#br0" timeOffset="27506">10870 7724 25979,'51'-20'5,"-1"0"1,-2 2-1,-3 2-5,7-1-3013,0 1 3019,1-1-6,-1 1 413,-3-1-441,-3 0-39,-3 0-235,8-6 27,-17 8-95,3-3 502,-20 11-882,-6 2-484,-4 2-1365,-4 1 2599,-3 2 0,0 0 0</inkml:trace>
  <inkml:trace contextRef="#ctx0" brushRef="#br0" timeOffset="28773">12851 7506 20102,'11'-53'476,"0"-1"0,-1 5 0,-4 6-185,-11 8-22,-3 1-17,-5 1-17,-3 5-33,-2 1-28,-3 5-3655,-2 4 3604,-2 5-22,-2 6 1125,-1 3-1192,-2 7-12,-2 6-11,1 8 0,0 5-11,-8 8 135,8-4 1,3 1-153,3 8 246,-2 18-279,12 1 24,9-20 1,2-2 2200,8 17-2197,8-10 16,20-10 12,-3-9 5,15 0-2350,-9-13 2362,2-4 16,-2-4 611,-1-4-465,9-15 106,-4-10-140,-2-2 17,-9-4-11,-14 8 5,-3 0-10,-2-1 147,-3 2-159,-1 1 11,-1 4 34,-2 3 436,-1 6-486,-1 4 3301,0 3-3447,0 4-43,0 1 9,0 8 34,0 2 17,0 8-12,1 3-16,3 3-6,3 2-28,1 4-292,4 0 140,2 2-122,3 0-997,14 17-46,-7-13-3007,13 10 4380,-8-15 0,-13-14 0,-1-2 0</inkml:trace>
  <inkml:trace contextRef="#ctx0" brushRef="#br0" timeOffset="30481">13397 7359 15564,'1'-9'4637,"0"2"-4102,4-24 0,0-5-1507,0-3 1330,1-8 1,-1-1-2140,-3-1 2319,-2 1-79,0 2 505,-1 6-549,-1 5 297,-4 3-505,0 14-101,1 3-128,2 11-23,1 3 679,1 5-651,0 4 34,1 8 5,-1 8 17,3 31-16,0-6 838,0-14 0,1 2-861,4 19-11,1 3 22,0 0 0,2 1-11,-2-1-11,-2-19 0,0-1-1129,3 18 1137,-4-22 0,0-1-3,0 13 6,-2-16 23,-1-1 38,-2-20 320,0-5 414,0-3-688,0-11-74,0-1 738,0-11-743,0-1-6,0-4 0,2-2-10,2-4-7,4 0 23,1-1-11,3 2 1740,0 0-1740,1 2 0,-1 3-1,7-4-21,-5 9-6,4 1-6,-4 10-11,-1 4 28,1 2-28,2 2-39,22 14 50,-13-1 0,17 13 11,-19-4-33,-1 3 22,-1 1 12,-3 0-6,-2-2-3393,-4 0 3399,-4-4-18,-4 1 29,-10 5-12,-4-7-2251,-10 5 2252,-4-9-748,-6-2 730,-2-2-27,-3-3-29,0-2 1602,-22-2-2083,18-7-210,-5-1-328,27-5 2210,13-2-4310,5-2 2771,6-5 1,-3 8-1,2 1 1</inkml:trace>
  <inkml:trace contextRef="#ctx0" brushRef="#br0" timeOffset="30715">14667 7069 24788,'-51'-1'332,"1"0"1,4 0 0,5 2-59,5 10-61,2 1-3452,3 2 3351,0 3 692,5 3-748,1 3-17,4 2-11,4 3 6,1 16-1112,9-9 1089,0 12-39,17-17 0,4-1-22,7 8 13,0-8 1,4-2-87,17-1-73,8-2-118,7-4 0,-26-12 0,1-1-2685,18-1 0,2-2-1917,-17-2 1,1 0 4665,10-2 1,-5-1 0,-12 0 0,-12-1-1</inkml:trace>
  <inkml:trace contextRef="#ctx0" brushRef="#br0" timeOffset="32422">7530 5384 25888,'-25'-39'-621,"0"0"0,3 3 0,3 8-168,9 22 2614,2 1-1661,1 2 704,1 2-610,2 0 284,1 3-271,0 3 1520,0 2-1104,0 5-518,1 2-99,0 3-249,2 1-156,0 2-168,4-2-637,1 3 113,5-4-157,0 1 107,3-4 108,0-1 76,1-3 246,-1-2 265,-3-3 462,-1-2 309,-3-3 483,-2-1 349,0-3 9,-1-3-199,0-3-258,-1-2-51,2-2-237,-1-3-112,1 0-142,0-2-311,-1 1-91,1 0 206,-2 3 110,-1 2-35,0 3 73,-1 3-150,1 3-56,-1 1-828,0 2 503,2 10-249,1-1-554,4 9-1445,3-1-6977,1 0 9485,-1-1 0,-3-7 0,-4-4 1</inkml:trace>
  <inkml:trace contextRef="#ctx0" brushRef="#br0" timeOffset="33039">14840 4944 21534,'-22'-33'-118,"2"10"-1758,13 31 1832,-3 2 1480,-2 3-1822,-3 9 39,5-1-197,0 5-307,8-5 524,1 0-6954,10 8 7281,2-5 0,-1-3 0,-2-11 0</inkml:trace>
  <inkml:trace contextRef="#ctx0" brushRef="#br0" timeOffset="33179">14956 5098 19720,'1'-7'4223,"0"2"-3647,-1 5-111,0 0-55,8-63 228,-5 40-543,1-13 0,0 4 6,-3 24-112,-1 5-179,0 2 27,1 14-61,1-3-191,1 14-397,-2-5-1041,0 4 1853,-1 5 0,0-12 0,0-1 0</inkml:trace>
  <inkml:trace contextRef="#ctx0" brushRef="#br0" timeOffset="33856">12242 6820 24581,'-42'-28'-168,"7"9"90,31 36-12,2 1-22,0 2-146,3 10 57,3-5-57,2 6-531,8 0 250,0-9-77,6 4-39,-3-13 34,0-3 133,-1-4 180,-1-4 196,-1-2 157,-1-5 129,-2-3 72,-1-4 68,0-1 363,0-11-313,-3 4 11,1-7 393,-2 0-392,-3 7-1,0-3-11,-2 9-28,0 3 69,-1 3-99,0 2-78,0 2-156,0 2-404,0 2 56,0 5 297,0 2-96,1 7-3694,2 2 3113,3 3-5661,12 13 6301,2-4 1,-2-3 0,-6-12 0</inkml:trace>
  <inkml:trace contextRef="#ctx0" brushRef="#br0" timeOffset="34307">15084 6777 19643,'0'-41'573,"1"0"1,-1 3 0,0 9-209,0 17-66,0 5 1788,0 2-2100,0 3 226,0 1-328,-1 15 305,1-3-454,0 15-698,0 2 162,1-5-341,1 9-2412,2-1 3551,-2-4 0,1-5 0,-2-11 0</inkml:trace>
  <inkml:trace contextRef="#ctx0" brushRef="#br0" timeOffset="34425">15084 6777 9473,'33'5'5736,"-4"-5"-4666,-19-20-213,1 0 2101,-1 1-1961,5-3 321,-6 8-1088,2-1 447,-5 8-677,-3 4 1847,-1 1-1925,-1 2-23,0 3-352,2 11-270,-1 3 723,0 29 0,-1-28 0,-1 12 0</inkml:trace>
  <inkml:trace contextRef="#ctx0" brushRef="#br0" timeOffset="40223">16854 7630 25024,'-13'47'-300,"1"0"0,-1-1 1,-5 17-1,-1-7 0,4-23 1,0-6-1,-7 7 0</inkml:trace>
  <inkml:trace contextRef="#ctx0" brushRef="#br0" timeOffset="42900">18205 7160 25079,'-14'-15'101,"2"5"-67,8 15 27,-2 4-10,-1 2 39,-6 14-51,1 3-50,0 13 28,6-2 0,6-8-17,5-5 0,4-10 5,3-1 18,2-3 5,3-1 134,11-2-28,-6-5 18,9-3 4,-10-6-10,0-4-6,0-6-6,-1-2 118,5-13-151,-7 5 22,1-9-5,-11 6-549,-3 1 526,-3-1-6,-1 0 57,-9-9-51,0 12-44,-8-6-12,2 15 0,-3 2-45,0 4 12,-3 2-17,-8 4 11,-3 10-6,-1 2 1,2 8-29,1 12-2837,8-5 2854,-4 11-28,3 21-11,10-17-2274,-1 21 2207,11-24-381,12 15-364,15 6 141,7-3 24,-10-27 1,2-3-2253,9-1 0,1-2 2955,-3-4 0,0-1 0,22 11 0,-22-14 0</inkml:trace>
  <inkml:trace contextRef="#ctx0" brushRef="#br0" timeOffset="43458">19125 7267 24256,'23'-39'521,"-5"6"-359,-15 26 1,-1-2 5,0 1 6,-2-1 168,-3-2-107,-5 2-185,-2 0-44,-8 5-6,-15 5 11,1 6-1926,-15 4 1921,8 4 0,-1 4-279,-13 12 279,5 6-6,22-15 0,2 1-34,-8 21-5,19-8 33,12-11 6,10-8 23,18-6 21,15-5-10,-11-5 0,2-3 5,25-5-1393,-1-9 1438,-18 0 28,-4-4-120,-3-2 148,-6-2-32,2-18 105,-8-11-123,-3-2-284,-7-4 289,-8 24 0,-2 2 17,2-17 12,-2-14-1,0 30 0,0 7-5,-2 8 3075,0 4-3137,1 7 461,-1 4-568,1 3 185,-1 2-201,0 2 457,2 3-407,-1 5 17,0 6 0,1 6-6,0 7-16,3 24-57,2-20 1,1 0-336,-1 1 0,2 2-390,11 23 1,2-1-741,-8-26 1,0-2 694,8 19 1,1-1-1902,8-1-2415,0-5 4530,8 0 0,-18-22 0,-1-2 0</inkml:trace>
  <inkml:trace contextRef="#ctx0" brushRef="#br0" timeOffset="43704">20123 7093 22822,'-14'-46'416,"1"0"0,0 3 1,1 8-160,-1 15-61,-1 3 1173,-1 2-1224,1 3-44,-2 2 418,2 3-452,-7 2-2987,6 5 2920,-6 6 476,6 8-482,-2 7-16,0 9-942,-1 9 953,1 9 5,0 9 0,9-25 1,0 1-1,0 3 1,1 2-985,-2 3 1,2 0 964,-1 4 0,1 2-86,1 1 1,-1 3 0,1-1 148,0 8 0,0 2-246,2-8 1,0 3 0,0-3-348,2 4 1,0-2-404,2 0 1,-1-1-1149,1-1 0,0-1 2106,-1 4 0,2-3 0,-1 3 0,0-4 0</inkml:trace>
  <inkml:trace contextRef="#ctx0" brushRef="#br0" timeOffset="43881">19485 8436 14664,'-12'-59'1871,"0"1"0,3 9 0,2-2 0,1 7-3014,1-18 1431,3 17 0,1 2 183,1 3-85,3 1-72,2 2-95,6-1 245,4 1-363,6-1-59,0 12 0,2 1-20,18-14-1041,-12 15 0,2 1 1053,20-8-40,3 2-126,-25 16 1,0-1 80,1 2 1,0-1 22,0 1 1,0 1-511,29-9-1495,-19 8 0,0 0 2039,-7 3 0,-1 1 0,22-6 0,-27 8 0</inkml:trace>
  <inkml:trace contextRef="#ctx0" brushRef="#br0" timeOffset="44650">17284 6760 19305,'1'-4'2800,"1"1"1004,-2 3-3855,6-23-4228,-5 20 4268,5-16 887,-7 26-865,1 3-5,0 2-1,0 0-5,1 2 17,3-2-6,1 1 1,3-2-1,1 0 3398,2-2-3393,1-2 18,1-2 95,4-1-40,-4-3 18,2-1 10,-4-3-5,-1-3 12,0-2 94,2-9-117,-4 2 0,0-5-12,-5 3-10,-1 0-7,-2-1 85,-2-7-73,-1 7 0,-2-2 0,-1 8 112,-1 1-112,1 4-22,-1 1-29,2 4-49,1 1-7,-1 1 1,-1 0 11,-1 3-12,-3 3 12,-2 3-6,-2 4-50,-8 9 39,7-2-17,-4 8-11,11-7-33,2 2-57,2 0-44,4 1-74,5 1-77,3-1-617,7 1 292,5-2-3549,3 0 2736,5-2-8352,27 5 7938,-24-13 0,10 2 1,-34-13-1</inkml:trace>
  <inkml:trace contextRef="#ctx0" brushRef="#br0" timeOffset="45031">17833 6714 24001,'-34'-27'41,"0"1"0,2 1 0,7 11-13,12 23-11,-1 3-6,0 2 881,-1 3-881,-3 9-33,7-5 22,0 7-11,8-10 11,2-1 0,4-2 318,5 3-318,2-7 22,4 1 158,-3-8-140,0-2 522,2 0-495,1-4 0,3-2 12,0-3 10,1-3 7,-2-2 10,-1-2 6,-3-2 78,0-8-89,-6 5-6,-1-7 12,-5 10 94,-2-4-94,0 7-23,-3-1 5,0 8-5,-3 2-61,3 2-34,-1 1 11,1 1-34,-4 4-16,-4 6 27,1 2-22,0 5-11,4-1-22,3 1-51,1 3-89,2 1-113,2 1-217,3 1-348,3 1-673,6 0 1569,16 12 0,-16-20 0,9 7 0</inkml:trace>
  <inkml:trace contextRef="#ctx0" brushRef="#br0" timeOffset="45672">20747 6736 17787,'5'-11'2302,"-2"2"-1272,-3 9 2163,0 0-3193,18-16-11,-14 12 33,12-12 12,-18 19 44,-2 1 18,-2 2-12,0 2 5,-2 0 6,-1 1 85,-5 2-91,3-3 1,-3 1 39,6-5 28,1-1 17,0-2 5,1 0 6,-1-1-23,2-2-22,-1-1-11,1-3-17,-1-1-11,2-1-17,0-1 16,0-2-38,2-1-12,1-1 34,0-6-50,1 5-6,2-4-6,1 7-27,2 2 16,0 2-11,1 0 0,-1 3-17,1 1 6,-2 1-11,1 1 10,0 1 1,2 0-6,1 2-16,8 6 27,-3 1-16,6 4-12,-5 0-16,1 0-29,-2 3-33,-1 1-291,1 10 62,-5-5-119,-2 6-167,-4-8-286,-2 0-420,-3-1-1031,-1-2 2364,-9 6 0,8-13 0,-3 3 0</inkml:trace>
  <inkml:trace contextRef="#ctx0" brushRef="#br0" timeOffset="46055">21181 6643 24167,'10'-8'61,"-2"3"-10,-9 12-1,0 1 23,0 0 0,-1 0 16,-1 0 18,1-1 10,-2-1 6,2-1 12,-2-1 16,0-2 34,1-1 23,-1 0 16,1-1-17,-2 0-22,0 0-29,-1-2-4,0-1 4,-1-3-21,0-1 94,0-7-72,3-3-101,1-2 45,5-5-62,1 11-28,3-4 12,1 8-6,0 1-6,0 1 22,5 0-33,-5 3-5,4 0-1,-6 3 1,0 1-7,2 2 12,0 1-22,1 2 5,1 2-11,1 2-39,0 3-17,2 3-375,3 10-868,-6 7-388,-4 2-4032,-11 2 5558,-13-6 0,8-14 0,-4 0 0</inkml:trace>
  <inkml:trace contextRef="#ctx0" brushRef="#br0" timeOffset="48226">22529 7162 26603,'-8'13'28,"3"-9"-854,-19 29 1,-6 8 819,10-16 0,0 0-58,-13 15 0,0 1-37,7-8 0,-1-1-1104,-8 12 1,0 0 870,10-12 1,1 1-1146,-11 14 1,0 1-82,8-11 0,1-1-966,-7 10 0,0-2 2526,9-11 0,3-5 0,-3 3 0,3-4 0</inkml:trace>
  <inkml:trace contextRef="#ctx0" brushRef="#br0" timeOffset="48392">21805 7772 11643,'7'-63'1669,"0"0"0,-1 6 1,1 6-359,1 3-404,0 11 723,-1 11-1091,-2 7 708,-2 8-1057,-1 5 1349,-1 4-1522,1 1 1551,1 3-1574,4 4 647,4 4-585,20 15-28,-1-2-2021,18 12 1982,-4-5-34,8 2-22,-23-15 0,1 1-1477,1 0 1,2 0 1145,2 1 0,1 0-521,0 0 1,0-1-2414,1 1 1,0-1 3331,3 3 0,-2-2 0,2 2 0,-2-2 0</inkml:trace>
  <inkml:trace contextRef="#ctx0" brushRef="#br0" timeOffset="49077">18464 7735 21862,'-52'5'351,"-1"1"0,5-1 0,8 0-172,13-1 274,-4 1-380,8-1-113,4 0 129,18-3 90,13-1-17,15 0-78,6-2 0,5-1-1708,-5 0 1,3-1 1623,16-1 0,5-1-8,-9 0 1,2 1 0,1-1-377,5 1 0,0-1 1,1 1 358,-1-1 1,1 0 0,-1 1-363,-3 0 0,-1 1 0,-5 0 306,1 0 0,-3 0-40,-4 0 1,-1 1-71,-4 0 1,-1 0-437,23-2-421,-9 1-850,-11 0-1692,-10 2 3590,-5-1 0,-12 2 0,-3 0 0</inkml:trace>
  <inkml:trace contextRef="#ctx0" brushRef="#br0" timeOffset="49330">18452 7870 8542,'-56'13'750,"1"1"1,6-3 0,7 0 835,9-2-987,11-3 1388,8-2-1623,7-2 1618,4-1-1399,18 0 0,4-2-147,21-2 2420,10-2-2741,-19 0 0,2 1 314,6-2 1,2 1-357,4-1 0,2 0-6,4-1 0,0 0-3,2 1 1,1-1-848,0 0 1,2 1 890,-7 0 1,2 0-1,-2 0-787,5-1 0,-1 0 724,-9 2 0,2-1 0,-5 1 13,-2 0 1,-4 0-3,-2 0 0,-1 1 53,5-2 1,-2 1-1797,14-1 1726,4-2-274,-19 5 235,-13 1 822,-1 0-956,-13 2 1025,-5 0-2627,0 0-1044,-8 5 2780,-4-1 0,3 1 0,-1-1 0</inkml:trace>
  <inkml:trace contextRef="#ctx0" brushRef="#br0" timeOffset="51716">12596 9726 21896,'-17'-52'547,"1"1"0,3 7 0,-1 8-390,-14 11-50,6 14-34,-4 5-6,-2 2 832,-4 8-849,-2 10 0,0 3-16,-11 10-418,8-2 0,3 1 401,-2 9 0,2 3-12,14-11 1,1 1-6,-8 15-787,-2 11 787,15-18-11,6-3 382,4-3-399,4-3-6,6-3-11,13 0 51,0-8-6,11-1 28,-3-11 11,2-2 28,4-6 34,0-5 0,2-7 16,-1-4 12,-1-4 168,11-15-1412,-12 7 1272,7-12-6,-17 14 406,-1-1-451,-3 1 1,-1 2-23,-2 5 28,-3 3 1118,-2 6-1107,-4 5-56,-3 4-16,-2 3-102,0 1 1566,-1 5-1537,0 2 27,2 13-10,0-2 261,2 9-340,-1-4-67,1 3-151,1 3-269,0 3-3885,1 2 2215,-1 1 1674,1 21 0,-3-30 0,0 11 0</inkml:trace>
  <inkml:trace contextRef="#ctx0" brushRef="#br0" timeOffset="52024">11907 9374 18919,'-2'-3'3316,"-1"0"-684,3 3-2593,-49-27-22,31 26-6,-39-15-17,44 34-5,0 3 11,2 1-67,4 10-40,3-6-100,5 5-174,5-9-319,6-2-520,5-2-472,4-2-5192,20 1-1036,-11-6 7072,10-1 0,-26-8 0,-5-1 0</inkml:trace>
  <inkml:trace contextRef="#ctx0" brushRef="#br0" timeOffset="52722">11688 9394 16874,'-3'-8'3708,"1"2"-2874,2 6 2085,0 0-2852,-21-5 39,11 13-78,-14-5 6,18 12-1,4-5-10,0-1-6,1-1-6,1-1-6,0-2 1,0-1 11,0-1 0,0-1 531,0-2-340,3 0-17,1-1-18,4-4 62,6-6-117,-4 0 16,5-4 29,-7 3 16,-2 0-22,-2 0-12,-2 0-10,-1 1-18,-1 0-10,-2 2-6,-1 0-34,-3 2 6,0 2-17,-1 1-17,-1 2-17,0 1-11,-1 1-11,0 0 0,-2 3 23,1 1-34,-2 3 11,2 2-6,-2 3 12,2 1-23,0 1-6,1 1-49,1 1-63,2 1-38,3 2-113,1 0-190,4-1-314,5 2-554,7-2-3963,6 1 792,9-3 4515,12 0 0,-19-8 0,2 0 0</inkml:trace>
  <inkml:trace contextRef="#ctx0" brushRef="#br0" timeOffset="53281">13119 9352 26262,'-29'-22'-51,"4"5"29,25 17 11,-1 0 22,-1 2 17,-1 0 0,-3 2 11,2 0-11,-2 0 11,0-2 23,1 0 134,-4-1-107,3 0 40,-3-1-11,3-1 16,1-1 17,0-1-33,0-2-12,1 0-27,-1-3-6,2 1-6,0-2 45,1-4-34,0-1-50,2 0-22,0 2-12,1 5 1,2 0-1,1 3-16,1-1-12,1 2 17,1 0-5,1 2 11,1 0 11,1 1-23,0 1 12,4 5 17,-4 1-12,2 4-5,-6-2-6,-2 1-17,-2 2 6,0 2-78,-7 7 11,-2-3-56,-6 7-79,-2-6-140,0 0-223,-2 0-4790,-9 10-1058,12-13-2101,-6 6 8484,15-17 1,2-3-1,2-1 1</inkml:trace>
  <inkml:trace contextRef="#ctx0" brushRef="#br0" timeOffset="53658">13329 9174 18256,'6'10'689,"-3"0"1760,-4-4-2192,-3 0 908,0 1-969,-2 0-27,-1 0-41,-1 0 608,-6 1-546,-3 0-106,-1-1 1747,1-2-1551,4-5-107,5 1 387,-1-2-414,7-1 39,0-4-135,2 0-5,5-6-23,0 3-5,7-4 0,-2 4 5,2 0 1,0 1-7,-1 1 7,-1 2-6,-1 0 27,-1 2-44,-4 2-11,3 2 6,-4 2 5,3 3-17,0 6-17,-1-1-179,2 13-50,-4-7-196,-1 9-7557,-9 16-1622,2-17 8790,-6 14 0,6-29 0,2-4 0</inkml:trace>
  <inkml:trace contextRef="#ctx0" brushRef="#br0" timeOffset="54021">11732 10555 16255,'42'-10'158,"0"0"0,0 0 1,18-3-1,-2-1-722,-1 2 0,-2 1 589,-10 1 0,3 0-39,0 0 0,7-1 0,2 0 0,-7 1-641,8-2 0,-2 1 561,3 0 1,4-1 0,-6 2-224,-8 2 1,-4 1-1,2 0 0,-1 0-784,-1 0 0,-1 1-1131,-1 0 0,-1 1-884,-5 0 1,-3 0 3115,23-1 0,-28 2 0,-14 3 0</inkml:trace>
  <inkml:trace contextRef="#ctx0" brushRef="#br0" timeOffset="54274">11973 10788 18471,'47'-20'481,"1"0"1,-3 2-1,-5 1 1235,3-2-1470,-9 6 1,3-1-101,3-1 0,4 0-238,12-4 1,4 0 124,-19 6 1,1 1-1,-2-1-19,10-1 0,0 0 8,13-3 1,-4 1-9,-23 6 0,-2 1-6,10-2 1,-1 0 8,12-3-28,-6 1-45,-6 2-68,-9 3-228,-7 2 191,-8 3-2146,-6 2-6086,-6 0 8393,-4 1 0,-2 0 0,-1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5T14:15:33.6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3331 2570 21203,'-38'7'342,"0"0"0,-23 5-320,61-12 56,2 0 91,3 0 66,7 0 12,5 0-51,9-4-62,6 0-746,8-4 691,3 0-6,4-1-17,0 0-17,0 0 39,14-3-44,-17 5-1,8-3 1,-13 4-23,-15 2 12,3 0-12,-17 3 6,-3 0-1,-5 1 613,0 0-909,-5 6-185,1-2-3383,-3 10 3848,2-3 0,1-1 0,1-4 0</inkml:trace>
  <inkml:trace contextRef="#ctx0" brushRef="#br0" timeOffset="462">4377 2301 24205,'-38'-50'-22,"7"15"420,31 50-381,2 6-17,1 4 140,2 3-146,0 3-983,0 3 939,1 0-51,0 0-78,1 0-90,0 0 99,-1-2-278,0 0-168,0-2-162,-2-1-298,-2-3-374,0-2-707,-1-3-1534,-1-1-4380,-1-4 8334,0-4 1,-1-5 0,1-4-1</inkml:trace>
  <inkml:trace contextRef="#ctx0" brushRef="#br0" timeOffset="709">4142 2593 15916,'-4'-2'4039,"0"-1"-662,4 3-3427,-45-30 16,34 22-5,-25-23 73,47 28-1,12 0-10,4-3 5,8 0 5,5 0-10,6-2-1,2 0-589,2 0 578,-1 0-22,0 1-34,-17 2 1,1 0-186,15-1-319,12-1-874,-23 4-3074,-3 0-4460,-5 3 8760,-6-1 1,-11 1 0,-5 0-1</inkml:trace>
  <inkml:trace contextRef="#ctx0" brushRef="#br0" timeOffset="1143">5280 2166 20818,'-19'28'-11,"5"0"-2996,18-1 2996,1 3-40,-1 2 1382,1 1-1600,-2 2-229,1 0 266,-2-1-1067,1 0-768,-1-2-1389,-1-2 3615,0 1 0,-1-15 0,0-2 0</inkml:trace>
  <inkml:trace contextRef="#ctx0" brushRef="#br0" timeOffset="1417">5052 2478 14017,'-4'-2'4403,"0"0"61,4 2-4391,-14-21-11,20 16 78,7-19-79,17 21 12,13-1-6,-13 1 68,12-1-79,-13 0 50,17-1-44,-23 2-1,13-1-38,-17 2-18,4-1 6,-9 2-11,1 0-22,-6 0-34,2 1-73,-6 0-179,-1 0-381,0 0-958,0 1-2833,1 0 4480,1 2 0,-3-1 0,1-1 0</inkml:trace>
  <inkml:trace contextRef="#ctx0" brushRef="#br0" timeOffset="2309">5956 2273 24494,'-41'3'97,"0"0"1,3 0 0,10-1 848,23-1-823,2 0 495,2-1-229,7 1-114,1-1-140,8 0 432,1-1-432,5-1-21,5-2 113,18-4-254,-8 2 134,13-3 94,-13 2-824,11-4 771,-13 4-24,17-3-152,-28 5 63,3 1 20,-12 3-56,-7 0 0,-2 1-38,-4 0 465,-1 0-901,-3 3-2133,1 3 2561,-2 2 0,3-1 0,0-3 1</inkml:trace>
  <inkml:trace contextRef="#ctx0" brushRef="#br0" timeOffset="3759">1320 2676 18820,'-10'-43'489,"0"0"0,1 3 0,-1 8 188,-4 15-116,1 5-320,-3-1 51,2 7-147,0 3 21,-2 1-71,-2 2-33,0 3-40,-1 2 6,-1 5 146,-10 13-146,7-2-17,-8 11 0,11-7-11,1 2 23,2-2-35,3 0-4,3-3 4,5-1-44,2-2 28,4-1-3386,3-1 3392,4-2 33,13 7-6,0-8-5,9 5 0,-2-8-5,3-2 5,3 0-11,2-1 5,-1 1-28,-1-1-61,5 3 3459,-15-2-3409,4 5 57,-20-5-1,-2 1 22,-8-2-5,-4 0-5,-6 2-1,-6 0-5,-4 2 0,-6-1 5,-3 1-16,-3 0 5,0-1 6,-15 3-6,12-5 0,-10 2-1186,18-5 1175,2-2 6,4 0-85,5-3-1305,2 0-1120,9-1 2504,2-1 0,6 1 0,0-1 0</inkml:trace>
  <inkml:trace contextRef="#ctx0" brushRef="#br0" timeOffset="4060">1610 2599 25769,'-1'-33'-31,"1"-1"0,-1-14 37,2 61 5,1 6-5,-1 5-6,1 5-65,-2 7 1,0 2-132,0 12-508,0-8 0,0-1 99,0 6-302,0-4-528,2-3-3977,2-5-604,3-5 5649,2-2 1,-4-14 0,1-2 0</inkml:trace>
  <inkml:trace contextRef="#ctx0" brushRef="#br0" timeOffset="4326">2316 2467 24643,'12'-15'-191,"4"1"-402,24 9-40,-5 1-364,14 0-639,-13 3-1170,1 0 2806,15 2 0,-28-1 0,8 2 0</inkml:trace>
  <inkml:trace contextRef="#ctx0" brushRef="#br0" timeOffset="4483">2329 2736 24995,'37'-19'-191,"1"1"1,-3 0 0,-2 4-499,7 1-6072,20-4 6085,-9 3 1,-8 3-1,-20 6 1</inkml:trace>
  <inkml:trace contextRef="#ctx0" brushRef="#br0" timeOffset="5335">2874 2166 21903,'-29'-28'41,"6"10"-26,23 29 19,1 2-55,2 2-450,8 15 149,-2-11-122,7 11-47,-4-19-103,1-1-53,1-3 16,1-3 86,0-2 179,-1-2 214,-1-3 175,-1-1 126,-2-5 68,-1-1 39,-3-1 605,0-9 365,-4-1-451,0-1-4,-2 1-55,-2 9-66,-1 1-71,-2 2-102,1 1-336,-1 2-229,1 2 91,-1 0 18,2 3 23,0 0 140,0 0 110,2 2 533,-1 2 109,1 2 42,0 14-471,2-6-244,3 11-383,2-10-1021,4 1-2306,4 1 3261,4 3 0,-8-10 0,1 1 0</inkml:trace>
  <inkml:trace contextRef="#ctx0" brushRef="#br0" timeOffset="5926">6568 1764 26658,'3'-7'2604,"-1"2"-1907,-2 5 1143,0 0-1582,0-5-1089,0 5 85,0 6 42,0 1-445,0 7-374,0-5 1429,-1 13 1,1-14 0,-1 9 0</inkml:trace>
  <inkml:trace contextRef="#ctx0" brushRef="#br0" timeOffset="6117">6704 1655 30761,'25'9'-1199,"-9"8"-1127,-22 10 1234,-3 1-1158,1-6-6068,0-3 8360,1-3 0,3-8 0,2-3 1</inkml:trace>
  <inkml:trace contextRef="#ctx0" brushRef="#br0" timeOffset="6993">9665 2388 21404,'0'43'-49,"1"0"1,-1-3-1,-1-4-455,-6-3-1551,1 1-3557,-2 1-2991,1-5 8603,0-3 0,4-14 0,1-5 0</inkml:trace>
  <inkml:trace contextRef="#ctx0" brushRef="#br0" timeOffset="7545">11443 2057 21220,'-8'-40'145,"0"0"1,-4-22-135,-14 59 6,5 6-6,-3 2 1,-2 4 515,1 5-395,-1 0 927,1 2-760,-5 7-32,9-5-13,0 3 254,12-7-318,4-1-2911,3 1 2703,1-1-389,3 0 146,2 0 18,3 1-26,4 1 22,3 0 73,2 0 129,15 7 111,-5-6 46,10 4 49,-10-7-374,-1 0 458,-3-1-203,-4-2 124,-5 0-120,-5-1-144,-4-1 2880,-4 0-2775,-14 4 1343,-2-3-938,-14 4-88,-17-1-14,6-3-1383,-16 0 1309,14-5 40,-1-2-359,2-1-260,3-1-154,3-1-98,6-2 100,5-3-1052,7 0-6883,6 0 7978,6 1 0,3 2 0,2 1 1</inkml:trace>
  <inkml:trace contextRef="#ctx0" brushRef="#br0" timeOffset="8193">12072 2076 21132,'-5'-3'1412,"1"0"1007,4 3-1328,4-2-11,-2 3-944,3-2 218,-4 3-769,-1 2 689,0-2 150,0 0-226,-1-1 115,-1 0 391,-2-1 27,-3 1-220,-2-1 697,1 0-303,-2-1-615,-3-5-290,4 0 0,-2-6-250,6 0-727,1-2 102,2-1 198,2 0 54,0 0 81,2 0 501,2 2 123,3 1 471,2 2 670,1 3 55,2 0-429,9 2-849,-4 3 0,10 2 0,-6 3 0,13 11 0,-8-1 0,7 8 0,-14-3 0,-3 11 0,-9-3-205,-8 10-805,-12-8 783,-9 3 393,-1-6 0,-2 0-628,-18 16 885,12-13 1,0-2 301,-17 12-725,0-3 0,4-4 0,3-6 0,6-7 0,6-6 0,5-7 0,1-6 0,9-4 0,1-5 0,9-9-625,2 3-313,5-5 123,2 5 130,5 1 278,3-1 280,3 1 379,2 0 257,3 4 400,16-1-97,-5 5-273,13 1 37,-11 5-576,16 5 0,-13 2-2935,10 3 2125,-17 2-2237,-1 1 990,-2 0-1713,0 1 3678,3-1 0,-14-5 1,-1-1-1</inkml:trace>
  <inkml:trace contextRef="#ctx0" brushRef="#br0" timeOffset="8416">12823 2024 26975,'-6'-2'1062,"1"0"873,5 2-482,17-25-960,5 16 356,19-17-849,20 24-5029,-15 3 5239,12 3 27,-24 2 688,-7 2-2823,-6 2-1235,-9 2-6698,-4 0 9401,-5-2 1,-2-4 0,-1-3 0</inkml:trace>
  <inkml:trace contextRef="#ctx0" brushRef="#br0" timeOffset="8577">12742 2307 32767,'43'-18'0,"1"0"0,0 1 0,16-8 0,-6 6-1829,-9 12-4548,0 1 6249,1-1 1,-21 4 0,-2-1 0</inkml:trace>
  <inkml:trace contextRef="#ctx0" brushRef="#br0" timeOffset="9266">13979 1656 31411,'0'-4'-1136,"0"0"3173,0 4-1582,-32-18-455,21 19 0,-25-11 0,28 31 0,2-4 0,0 6 0,3-6 0,2 5-529,4-4-603,2 3-1334,6-7 177,2-4-116,4 0-443,3-4-6143,10-3 9251,-10-1 0,0-2 1,-15 0-1</inkml:trace>
  <inkml:trace contextRef="#ctx0" brushRef="#br0" timeOffset="9409">14179 1679 27753,'0'-4'1011,"0"1"2697,0 3-3413,-25-19-295,17 21 0,-18-15 0,24 24-4597,6 5 3246,3-3 1,-1-2 0,0-4 0</inkml:trace>
  <inkml:trace contextRef="#ctx0" brushRef="#br0" timeOffset="15959">14930 2074 17790,'-37'7'493,"0"-1"0,-21 4 2108,59-10-2500,3 0 1121,1-1-1144,6-1-38,2-2-1981,6 0 1969,5-1 1017,5-1-1029,3 1-2092,3-1 2087,2 0-5,0 1 10,0 0-10,-2 0 1351,-1 0-1329,-5 1 0,-4 1 444,-4 0-444,-7 0 0,-3 1 12,-5 1 3049,-4 0-3811,0 1-1497,1 1 2219,12 1 0,-8-1 0,8 1 0</inkml:trace>
  <inkml:trace contextRef="#ctx0" brushRef="#br0" timeOffset="16477">15912 1854 24654,'-20'-12'134,"5"9"-83,15 28-18,-1 5 1,-3 18-45,0-10-1877,-2 12 1753,1-16-173,2 0-628,0 11-2934,2 0-186,1-2 4131,2-6 1,0-24 0,0-2 0</inkml:trace>
  <inkml:trace contextRef="#ctx0" brushRef="#br0" timeOffset="16728">15732 2126 23355,'-40'-32'45,"9"7"823,32 24-764,3 1 259,2-2-331,6 0 165,3 0-172,5 0-8,2-2 26,5 1 5,3-1 151,1 0-258,3 0 0,-1 0-27,15 0-453,13-2-111,-11 3-572,3-1-1232,-29 3 2440,2 1 0,-12-1 0,-1 0 0</inkml:trace>
  <inkml:trace contextRef="#ctx0" brushRef="#br0" timeOffset="17159">16770 2015 19473,'-3'0'3092,"1"0"-494,2 0-2446,-63 2-34,44-1-76,-16 0 0,5 1 31,26-2-29,2 0 119,2 0-90,6 0-6,1 0 63,8 0-8,3-2 327,15-2-8,-7 0-142,10-2 9,-4 0-17,-8 1-4,5 0-64,-13 1-1,-2 2-327,-3 0-13,-2 2 112,-3-2 15,0 2-43,-1 0 31,-1 0-42,0 0 10,-3 0-1438,1 0 57,-1-2-1345,0 1-6755,2 0 9489,-1 1 1,0 0 0,0 0 0</inkml:trace>
  <inkml:trace contextRef="#ctx0" brushRef="#br0" timeOffset="17416">17526 1693 26718,'-7'11'34,"1"2"-20,3 3-56,0 3 33,0 3-15,0 1-11,1 4-4244,0 1 4130,1 16-59,0-11 670,2 11-1131,0-16-437,2-1-631,0-2-1006,2-2-1873,-1-2-4019,0-4 8628,-1-5 0,-1-6 0,-1-3 1</inkml:trace>
  <inkml:trace contextRef="#ctx0" brushRef="#br0" timeOffset="17696">17304 2030 16894,'-7'-1'4147,"2"0"-3045,5 1 3010,0 0-4032,-52-24-83,44 16-34,-34-17 56,75 20 24,-2 1 25,19-2 5,-8 2-25,3 0-1332,0-1 1371,-1 0 42,-3 0-17,-2-1-84,-3 1 20,-5-1-15,-2 2 7,-4-1-753,-3 1 605,-2 1-4,-4-1 1,-2 1-3,-3 0 0,-2 1 359,-2 0 3,-1 1 1165,-1 0-1081,0 1 540,3 0-1223,-1 0-889,4 0-8591,0 0 8769,-3 0 1,0 0 0,-6-1 0</inkml:trace>
  <inkml:trace contextRef="#ctx0" brushRef="#br0" timeOffset="18159">18249 1475 23310,'7'25'162,"-3"-2"-201,-11-4-140,0-1-5958,-1 2 4882,0 0-154,2-2-7437,0-2 8861,4-2 1,0-7-1,2-3 1</inkml:trace>
  <inkml:trace contextRef="#ctx0" brushRef="#br0" timeOffset="18310">18518 1518 19546,'0'-3'3845,"0"1"-2870,0 2-976,-13 22-116,6-5-488,-11 21-2537,8-10 3142,-3 7 0,6-16 0,0 1 0</inkml:trace>
  <inkml:trace contextRef="#ctx0" brushRef="#br0" timeOffset="26917">3966 4389 11642,'10'5'4381,"-2"-1"-3144,-8-4 3799,0 0-4392,-10-53-437,3 37-72,-10-41-51,5 51-34,-2 1-11,-1 3-16,-2 0-1,-2 2 1,-1 3 5,-13 6-28,7 1 11,-10 8-3398,9-2 3387,0 1-2125,3 1 2125,1-1-481,4 1 470,4-2-6,3-2-5,4 0 11,4-1-12,2 1 18,2-1-1,5 0-5,12 5 11,1-5-11,28 9-1,-11-10 1163,15 3-1190,-11-3 0,1-1 2443,0 2-2494,12 7-16,-6 0 50,-5 0 886,-15 2-836,-19-10 23,-9 4 6,-8-5-7,-9 1 7,-7-1-12,-6 0 6,-5-1 5,-4-1 946,-3-1-951,-4-2-1094,-2 0 1105,0-4-11,1 0-6,5-4-28,6-3-269,-1-12-73,15 0-330,2-8-773,17 6-2251,3 1 3713,6-2 0,-3 10 0,3 1 0</inkml:trace>
  <inkml:trace contextRef="#ctx0" brushRef="#br0" timeOffset="27236">4392 4536 23231,'-3'-47'461,"-1"0"0,1 4 1,0 8-115,-2 18 377,1 3-287,-3-1-117,3 7-124,-1-3-99,2 9-187,2-1 294,1 11-193,0 1-22,1 10 16,3 3-10,0 6-68,3 23-39,-3-7-507,2 18-87,-5-28 1,0 1-1026,0 18-199,0-18 1,-1 0 1929,-1 16 0,1-23 0,-2-3 0</inkml:trace>
  <inkml:trace contextRef="#ctx0" brushRef="#br0" timeOffset="27937">5216 4272 23131,'0'-29'78,"-3"6"-67,-16 27 6,0 0-17,-24 9-6,11-4-584,-12 5 579,11-5 11,-1-1 11,2-2 6,2-1 5,2-2 0,6-2 12,3 0 200,2-3-167,7 1 68,1-2-62,7 2-258,0-1 162,5 5 475,1 2-430,1 4 6,1 2 6,2 14-12,-3-4 1,1 12 5,-4-4-11,-1 1-6,0 3 0,0 1-1699,-1 2 1699,0-2-5,0 1-420,0-1 425,1-1-45,4 12-38,7-3 10,2-1-1363,3-8 1291,-2-14 426,1-3-556,1-2 253,1-4-516,1-2-274,2-4-2475,13-4-729,-4-4 3910,14-6 1,-26 4 0,0-1-1</inkml:trace>
  <inkml:trace contextRef="#ctx0" brushRef="#br0" timeOffset="28185">5641 4407 23237,'-16'34'76,"-1"0"1,3-3 0,2-3-77,6-5-17,2 1-50,0-1-68,2 1-111,0 0-185,2-2-281,0 1-481,3-3-807,2-1-2044,2-2-4312,1-5 8356,-1-2 0,-4-6 0,0-1 0</inkml:trace>
  <inkml:trace contextRef="#ctx0" brushRef="#br0" timeOffset="28584">5883 4262 17087,'-2'-3'3355,"1"0"-526,1 3-2818,-28-15 11,20 16-22,-21-9-11,28 21 11,0 0-17,0 1 12,3-1-1,1 1 0,4-1 6,2 0 12,1-1-1,2 0 0,2-1-5,2-2-1,1 0 1,1-3 11,2-2 16,0-2-5,0-2 56,7-7-5,-9 0 5,4-7 39,-10 3 11,-3-2 1,-3 1 16,-3-2-22,-2-1-23,-5 0-5,-1 0-17,-6 0-17,-3 0-5,-2 1-12,-2 0 12,0 2-6,-1 2 5,1 0-10,1 2 10,-3 1-44,7 2 0,0 1-51,7 2-33,2 2-23,1-1-44,1 2-40,1 2-106,0 2-207,1 5-314,0 1-678,0 2-1366,3 3 2845,3 1 0,-1-7 0,-1-1 0</inkml:trace>
  <inkml:trace contextRef="#ctx0" brushRef="#br0" timeOffset="29026">6471 4097 23122,'-6'-25'0,"3"5"283,14 19-261,-1-1 119,4 2-107,-5 0 65,3 0-43,-6 0 11,0 0 158,-2-1-152,0 1 0,0-1-23,-1 1 28,2 0-38,-1 0-1,0 0 6,-1 0-6,-2 1-22,1 0 27,0 2 12,0 1 6,-1 1 72,1 7 29,0 13-130,0-2 1,-1 9-12,0-10-5,-1 1 6,2 3-12,1 2 0,1 3-3381,1 3 3387,3 3-6,2 3-24,9 19 24,-7-30 0,0 1-16,11 29-1941,-3-12 1940,-13-18-254,-3-2 255,-7-2 5,-5-2 0,-8-1-6,-5-3-22,-6-1-73,-2-3-162,-4-1-364,-2-3-902,-2-2-4229,0-4 5758,-6-2 0,21-2 0,1-1 0</inkml:trace>
  <inkml:trace contextRef="#ctx0" brushRef="#br0" timeOffset="31267">20769 2996 19960,'0'-8'1243,"0"1"-559,0 7 940,0 0-1652,1-30 51,-1 29-18,0-17-5,-3 40 0,0 4-22,0 4-51,-1 3-1037,0 1 808,1 2-197,0-1-285,1 1-532,1 0-656,0-2 1202,6 13 1,-4-26-1,3 7 1</inkml:trace>
  <inkml:trace contextRef="#ctx0" brushRef="#br0" timeOffset="31649">21238 2572 16116,'-49'-37'104,"1"0"1,4 1 0,5 13 1548,13 27-1608,2 3-6,1 5-22,2 3 0,3 3-1,3 3 897,3 2-907,4 2 5,4 2-5,3 1 119,4 2-102,4-1 1399,5 0-1394,5-2-589,2-1 595,3-4 11,2-3-1,2-4 12,1-3 6,-1-4 50,-1-3 253,9-9-225,-13-2 0,5-6 5,-18-2-5,-2-1 631,-3-12-620,-2 5 6,-4-9-39,-2 8 67,-9-8-129,2 9-6,-5-5 976,-8 1-1003,9 10-29,-6-4-33,12 14-79,4 3-44,1 1-56,2 2-124,1 2-218,1 3-460,1 4-906,0 4-2953,3 3 4879,5 4 0,-3-9 0,1 0 0</inkml:trace>
  <inkml:trace contextRef="#ctx0" brushRef="#br0" timeOffset="32184">21788 2928 22235,'39'-38'-192,"0"6"-71,-9 32-1081,23 1-212,-8 2-3601,16 4-3054,-21 0 8211,-6-1 0,-16-2 0,-8-2 0</inkml:trace>
  <inkml:trace contextRef="#ctx0" brushRef="#br0" timeOffset="32468">21871 3134 17387,'54'-13'-131,"0"0"1,-5 1-1,-5 1-3069,-6 3 2875,-1-2-34,0 1-659,-1-1 682,-4 0 99,-4 2 47,-5-1 10,-4-1-593,-10 0 499,-6 1 195,-10 1 1702,-5 4-1432,-2-1 1793,1 1-1256,-2-3 113,7-5-685,1 3 3231,7-4-3343,4 6 182,3-1-416,1 2-259,3 0-828,3 2-6681,-1 2 7110,0 0 0,-6 2 0,-3 0 0</inkml:trace>
  <inkml:trace contextRef="#ctx0" brushRef="#br0" timeOffset="33092">23125 2988 16230,'0'-5'2464,"0"1"835,0 4-2895,22-62-12,-16 42-221,5-15 0,-1 3 125,-9 24-77,-1 2-96,-2 2-50,0 2-40,-5 2-5,-13 6-11,-1 2 0,-13 8-410,5 1 410,-1 3-635,0 2 612,4 1 6,3 0-229,6 2 218,5-2 0,6 2-12,9 7 23,7-8-67,9 5 89,7-13-10,5-2 16,7-2-389,3-4 383,4-3 6,-1-2 86,1-2-81,15-7 29,-19 1-2721,10-7 2782,-26 1 460,-1-11-353,-11-6-152,-2-2-5,-13-2 0,-4 9-23,-7 0-1547,-4 1 1525,-4 2-1224,-4 2 1213,-3 3 1539,-14 2-1562,11 7-1707,-16 0 1607,26 8-118,-2 3 1422,14 3-3388,5 13-1101,8-3 3291,8 12 0,-5-18 0,3 1 0</inkml:trace>
  <inkml:trace contextRef="#ctx0" brushRef="#br0" timeOffset="33309">24114 3148 22431,'0'-5'632,"0"1"-391,0 4-678,-27 70-6229,14-39 4946,-5 14 1,0-2-8112,4-13 9744,1-4 1,6-12 0,3-6 0</inkml:trace>
  <inkml:trace contextRef="#ctx0" brushRef="#br0" timeOffset="35511">25361 2904 25012,'-11'38'202,"-1"0"-191,4-5-1304,-3 2 1170,0 2-246,-1 1-376,1-1-627,0-2-1042,3-2-2398,1-3 3937,2-1 1,3-19 0,1-3-1</inkml:trace>
  <inkml:trace contextRef="#ctx0" brushRef="#br0" timeOffset="35862">25789 2568 22755,'-44'-10'121,"-1"0"1,5 0-1,7 6-76,18 11-22,3 2-1,4 2-11,1 1 6,4 0-6,1 3 0,2 0-5,5 2 5,3 0 6,6 1-11,3-2 27,5 0-10,1-2-3387,1-2 3403,-1-4 134,4-3-38,-9-4 22,1-5 5,-12-4 6,-3-3-11,-2-2 0,-3-2-45,-3-1 28,-3-1 145,-9-8-122,2 6-29,-6-4 3376,5 9-3319,-5-1-119,4 4-21,-2 1-18,6 7-77,0 1-24,1 4 12,3 2-39,2 5-124,4 3-234,1 3-365,3 2-744,3 2-1726,5 4 3288,8 3 0,-8-11 0,1-1 0</inkml:trace>
  <inkml:trace contextRef="#ctx0" brushRef="#br0" timeOffset="36151">26561 2818 20156,'2'-10'2510,"-1"1"-2191,-1 9 762,0 0-964,-65 19-2269,35-6 2194,-11 1 0,-1 2 37,9 5 483,-3 1-484,-10 15 1,0 1-1103,10-6 1018,-6 5 1,12-4-1,34-20 1,4-2 5,9-1-17,6-4-28,8 0-39,6-4-1467,3 0 1372,5-2-205,-12 0 1,0-1-2617,19-2 2028,-18 2 0,-1-1-3867,13-3 4975,3-1 1,-24 3 0,-1 0 0</inkml:trace>
  <inkml:trace contextRef="#ctx0" brushRef="#br0" timeOffset="36525">27057 3105 20448,'-12'3'2324,"2"0"-1601,10-3 1433,0 0-6346,55-40 4246,-33 20-39,11-8 0,0 0 10,-12 0 6,0-5-200,0-3 192,-5 6 1,0-4-1,-1-2 0,0-2 17,3-8 0,-2-1 64,-5 3 1,-2 2 41,-3 5 1,-3 3 120,-8-21-152,-1 21-5,-4 12-22,3 12-23,2 3-22,0 3 2844,1 2-2878,-1 4 1263,-13 20-1274,4-3-16,-11 19-460,9-7 471,1 5-3141,-4 23 3123,8-10-16,5-16 0,0 0-150,4 13-79,1 0-1097,1-1 754,3-4-229,3-2-1761,4-3 1022,3-3-807,3-4 607,2-3 1779,5-3 0,-11-11 0,1-3 0</inkml:trace>
  <inkml:trace contextRef="#ctx0" brushRef="#br0" timeOffset="37569">27645 2944 25646,'16'-58'-17,"-3"12"28,-13 48-17,3 2 18,1 4-7,5-1-5,4 2-11,5-1-6,17 3 12,5-4-3382,18-4 3415,-21-6-17,-4-6 1,-24-2 21,-3-10 40,-5-3-39,-3 0 5,-4 2 11,-2 8 85,-9-3-57,4 6 0,-7-2 6,6 7-5,-1 2 3397,0 2-3347,-5 1-85,5 3-16,-5 2-16,8 3-7,-1 4-5,1 3 17,1 2-17,1 4-17,0 16-61,5 5 27,3 3-38,7-1-225,14 1-136,-1-12-54,22 17-470,-14-27 661,10 2-225,0-16 381,-8-5 68,6-6 50,3-20 67,-16 5-529,10-14 534,-18 10 23,-1-2 226,0-1-75,6-9-67,-4 9 12,5-7 206,-2 9-179,-5 7 782,3-3-798,-8 13-130,-1 1-5,-1 7 559,-2 2-570,2 4-1,0 5 12,4 14 0,0 9-16,0 13-12,-3-8-6,-3-2-1072,0-4 1067,-1-10-604,1 3 609,-2-14 62,0-2 0,1-7 0,-1-2 0,2-6 995,1-2-1017,3-4 681,0-3-710,4-2 57,6-8-29,-2 4 29,6-4-28,-4 9-6,0 0 11,2 2 0,-1 2-17,2 4-5,-1 1-11,0 3-6,-1 1 0,-1 3 5,0 2-5,-1 3-28,-1 3 12,0 0-18,0 2-123,7 9-50,-6-4-163,8 5-123,-7-7-980,13 6 140,-4-6-319,11 4-522,-5-10-3309,17 2 1949,-11-6-81,-4-3 1,-1-1 3614,5-5 0,10-3 0,-16-6 734,9-8 1740,-12 2 74,6-7-195,-15 7-398,-1-2-292,-4 1-268,-2-1 3083,-3 0-3514,-2 0 476,-4-10-869,-2 7-95,-5-5-67,-5 10 212,-15-4-352,0 7-56,-11-1-161,4 8 55,-2 5-39,2 0-18,0 5 1,2 2-29,3 3 12,2 6 5,2 2-747,2 3 741,2 1-292,2 2 254,3 1-12,3 1 17,4 0 253,2 0-236,5 0-34,4 0 6,4-1-6,4-1 1,2-4 27,2-3 22,1-4 752,0-5-723,1-2 299,-2-5-277,2-3 20,-1-3 143,7-9-107,-7 3 5,3-6 1,-9 5-23,-3 0 12,-1 0-1,-2 2-5,-1 2-6,-1 1-28,-1 4-39,-2 1-17,0 3-22,-2 1 0,0 6 5,0 3 6,0 8-11,-2 4-6,-1 6-11,0 7-5,-1 30-6,1-8-1179,1-15 0,0 1 1176,0-8 0,-1 2-39,-4 18 0,-1 2-43,1-12 1,-1 0-84,-3 13 0,-2 2-1816,-5-6 1,-1-2 1540,5-13 0,-1-2 0,-4 8 1,-1-4-491,-5 1-205,4-13-1779,3-11 2928,2-9 0,7-4 0,2-3 0</inkml:trace>
  <inkml:trace contextRef="#ctx0" brushRef="#br0" timeOffset="38276">29675 2563 23991,'-43'37'80,"1"-1"0,2-2 1,10-2 325,18 2-367,3 3-6,3 5-3840,3 4 3841,3 5 11,5 3-274,4 4 252,5-1-482,1 1 431,0-2-17,-1-5-73,-5-4-150,-2-7 66,-5-5-94,-4-6-130,-4-5-212,-6-5 2248,-2-6-2445,-2-5 79,0-4 1667,0-6-1269,0-3 173,3-6 140,1-3 96,1-3 72,3-2 62,1-1 1012,4-1-906,1 0 62,2-1 45,4 0 38,1-1 7,6 0-45,2 1-51,4-1-50,4 1-79,3 0-55,5 2-51,4 0-56,2 1-345,3 1 289,4 0 5,0 3 0,-11 6 1,0 0 11,15-3-17,11-2 0,-23 6 0,-3 1-64,3-6 75,-11 4 29,1-4 10,-13 2 12,-3 0 27,-2-3 6,-2-2 23,-1-2 33,-1-1 56,-1-2 45,1 0 6,-1 0 247,2-7-91,2 1-229,0 2 521,0 6-583,-2 11 69,0 3-125,-1 1-28,-1 3 34,0 0-73,1 7 11,0 1-11,1 9 12,2 4-7,-1 7 6,2 7-241,0 7 241,0 5-472,-1 5 472,0 2-636,-1 0 625,0-1 22,-2-2-11,0-5-11,-1-3 28,-1-6-17,1-4-5,-1-6-6,0-6 17,-1-1 0,1-9 253,-1-2-254,1-6 470,2-3-452,1-3 667,4-4-690,4-4 1,3-3-7,4-2 1,1-2-1,2 2 7,2 1 10,9-1-5,-8 6-17,6 1 0,-12 6-17,-3 3 17,-2 0-34,-2 3-5,-2 2-34,-1 3-167,-1 4-320,1 1-4003,-2 3 1589,1 2-6857,-2-1 9618,1 0 1,-4-9 0,-1-2 0</inkml:trace>
  <inkml:trace contextRef="#ctx0" brushRef="#br0" timeOffset="40118">7638 4405 19176,'-11'0'2834,"3"0"-2273,8 0 374,0 0-868,-25-32-61,29 22-12,-13-25-61,40 27-135,9 2-3051,7-1 2317,8 0-1018,6 3-556,-28 1 1,1 0 2509,6 1 0,-1 0 0,3-1 0,-1 1 0</inkml:trace>
  <inkml:trace contextRef="#ctx0" brushRef="#br0" timeOffset="40319">7584 4721 19148,'-4'0'2705,"0"0"-1455,4 0-1592,73-22-4717,-28 11 4521,8-3 1,2-1-477,-21 8 0,-2 1-1445,4-2 0,0 1 2459,7-2 0,-3 1 0,4-1 0,0 1 0</inkml:trace>
  <inkml:trace contextRef="#ctx0" brushRef="#br0" timeOffset="40545">8743 4306 19901,'8'-19'-510,"11"2"-90,18 10 1,7 2-3,-12 1 0,1-1-384,12-1 0,2 1 986,4 0 0,-4 1 0,-2 0 0,16 0 0</inkml:trace>
  <inkml:trace contextRef="#ctx0" brushRef="#br0" timeOffset="40727">8690 4636 19787,'-3'0'1820,"1"1"-5206,2-1 3475,63-14 1,-7 0 353,-9 3 1,2-1-523,0 0 1,-3 1-247,13-2-126,-19 5 1,0 0-2357,14-2 2807,6-1 0,-29 5 0,-2 0 0</inkml:trace>
  <inkml:trace contextRef="#ctx0" brushRef="#br0" timeOffset="41842">10691 4069 10906,'-7'-50'991,"1"0"0,4 11 1,-6 6 1915,-32 7-2705,11 21-29,-13 2 863,7 8-902,0 2-33,-2 5-34,3 4-5,-10 13 806,6 5-873,1 10 5,17-10-11,11-4 5,12-4 6,4-6 3051,6 5-3051,6-9 11,3 0-11,22 8 0,-8-7-6,-2-2 1,1 0 5,6 2-6,13 4 144,-23-7-138,-4-1-5,-6-2 726,-6-1-715,-6-1 170,-5-2-154,-2 0 12,-7-1-6,-3 1-6,-6 0 1,-6-1-6,-6 1-695,-5-1 689,-4 0 0,-4-1-3161,-1 1 3150,-3-1 5,-19 1-2119,15-3 2108,-11 0-160,24-2 105,6-1 209,6-1-511,8-1-438,5-3 1374,5-1-4337,3-3-1752,4 0 5516,0 1 0,0 3 0,0 2 0</inkml:trace>
  <inkml:trace contextRef="#ctx0" brushRef="#br0" timeOffset="42412">11287 4045 19613,'-7'3'1949,"1"-1"-1344,6-2 1423,0 0-1916,-3 2 67,2-2-106,-2 2 145,3-2 157,-1 0-257,-2 0-23,0 0-27,-2 0-18,-1-1-5,-1-2 17,-2-2-1,-1-2 6,0-2 12,-1-2-1,1-3-11,1 0 6,2 0-17,2 0-17,1 2-5,2 0-17,1 3-34,2 0-5,1 3-18,4 1 18,2 1-12,2 3 12,4 0-6,12 4 17,-4 1-12,22 13 7,-17-2-1307,10 9 1301,-12-5-260,3 13 232,-11-7-34,-2 12-383,-14-7 366,-9 2-29,-6 4-4,-11 0-1468,-7 3 1456,-5 1 6,-4 0 28,-1-2 45,0-3 39,3-4 73,5-6 33,6-8 1183,1-8-1149,12-7 163,1-7-202,10-6 337,1-3-354,2-2-11,1-2-34,3 0 17,2 1-11,4 0-17,3 1 1795,3 3-1795,2 1-11,2 3 0,13 2-29,-4 4-22,11 0-50,-7 6-668,3 1 467,4 3-225,2 1-352,2 1-853,0 0-1231,0 1 2543,5 1 1,-24-5 0,-1 0 0</inkml:trace>
  <inkml:trace contextRef="#ctx0" brushRef="#br0" timeOffset="42854">12294 3842 17048,'-1'-6'3030,"1"2"-616,0 4-2302,-34-15-5,18 15-23,-29-9-12,26 20-16,-4 2-11,-2 1-11,-3 0 5,-16 7-11,8-6-1069,-10 4 1080,12-9 23,2-2 11,0-3 22,2-2 6,2-2-160,2 0 165,4-1 1,4 0-18,5-1-21,3 1-35,5-1 1017,2 1-1095,2 0 241,1 2-163,2 3 1,2 4-12,3 2 12,1 4 22,3 1 5,-1 5-5,1 2 17,-1 2-17,-2 3 0,-1 0 84,-4 18-95,-1-10-867,-1 11 845,-2-15-7,0-1-10,0-1-6,1-3-17,2-1 12,1-1-12,4-3 0,3-2-249,3-2 221,2-3-5,5-2-113,18-3 29,-3-5-40,14-1-621,-8-7 470,1-1-263,2-6-644,0-2-1608,0-4-6077,-6 2 8738,-7 0 1,-15 6 0,-7 4 0</inkml:trace>
  <inkml:trace contextRef="#ctx0" brushRef="#br0" timeOffset="43079">12695 4031 21192,'0'3'515,"0"0"914,0-3-1434,-19 62-3874,11-35 3806,-3 11 0,-1 1-285,5-14 444,2 2-2466,0 0-7451,2-3 9574,1-3 1,1-11-1,1-4 1</inkml:trace>
  <inkml:trace contextRef="#ctx0" brushRef="#br0" timeOffset="43459">12913 3880 17333,'-2'-4'3075,"0"1"-386,2 3-2667,-24 2-16,14 8 5,-15-1-11,21 8 11,3-6 1,1 0-1,2-2 17,2 0 11,1-1 23,3-2 27,1-1 12,2-2 151,8-1-129,-3-2 28,5-2 12,-8-3 16,0-2 196,-1-6-218,-6 1-17,0-5-17,-6 5-22,0-1 79,-7-5-57,-4 1-84,-2 0-11,-2 4-11,4 7-17,0 2-56,-3 1-22,3 1-69,-3 2-99,6 3-180,2 1-234,1 3-2376,2 5-1904,7-2-3972,1 4 8912,4-7 0,-4-3 0,-1-2 0</inkml:trace>
  <inkml:trace contextRef="#ctx0" brushRef="#br0" timeOffset="43812">13393 3765 25259,'-50'-31'280,"19"5"-241,44 25-5,10-3-12,-2 2-5,3 1-6,0 1 6,0 0 0,8 4-6,-9 0-11,4 4 6,-12-1-1,-1 3-5,-1 0 0,-1 2 6,5 10 5,-4-2-5,3 8-3387,-5-4 3387,0 3-18,1 4-507,0 4 513,1 3 6,2 2-11,-1-1-17,1 1-140,-2 13 51,-6-13-58,-10 9 19,-12-18-29,-13-3-39,-12-1 1749,-9-3-2023,-9-2 134,26-12 0,0-2-261,-2 1 0,0-2-727,-1-1 0,0 0 1352,-6-1 0,3 0 0,-4-1 0,2-1 0</inkml:trace>
  <inkml:trace contextRef="#ctx0" brushRef="#br0" timeOffset="45408">19326 3730 21898,'-1'-43'425,"0"1"1,0 3 0,0 9-230,1 23-117,0 2-141,0 3 68,0 13 72,0 3-437,0 15 448,0 4-3233,-1 10 3217,-1 9-28,-2 11-481,1-27 0,0 4 447,-2 4 0,0 4 0,0-1-5,-2 13 0,0 0-408,0-5 1,0 3 0,1-3 391,0-12 1,1-2 0,0 3-16,-3 17 1,1 3 0,0-2 0,1-13 0,1-3 0,-1 2-40,0 14 1,-1 2-1,2-4-652,0 4 1,1-3 101,1 0 1,2 0-720,0-2 1,2-2-3166,0-6 0,2-4 4498,0-5 0,0-5 0,1 3 0,0-18 0</inkml:trace>
  <inkml:trace contextRef="#ctx0" brushRef="#br0" timeOffset="45860">20259 4450 9438,'6'-56'1281,"0"1"0,-1 5 0,0 8 1277,-3 15-1919,-1 7-68,-1 4-67,0 5 1412,0 3-1603,0 3 921,0 2-1419,0 2 3211,0 6-3038,0 1 994,0 9-965,0 2-22,2 4-1,2 4-50,1 2-90,2 3-626,4 15-880,-1-8 531,3 11-1071,-5-14-32,0-2-762,-2-2-2715,0-4 5701,-2 0 0,-2-14 0,0 0 0</inkml:trace>
  <inkml:trace contextRef="#ctx0" brushRef="#br0" timeOffset="46094">20043 4487 21049,'26'-33'39,"0"0"0,-1 2 1,0 8 16,17 19-11,1-1-12,2 1 18,0 0-29,-1-1 28,-1 1 1,-1 0-18,-4-1 7,-2 1 1129,-3-1-1153,-5 1-4,-3 0 4,-5 0-10,-5 1 357,-1 0-503,-6 1-926,-2 1-940,-4 0 2006,-2 1 0,0 0 0</inkml:trace>
  <inkml:trace contextRef="#ctx0" brushRef="#br0" timeOffset="46695">23563 4416 22083,'16'-39'804,"1"-1"1,-2 4 0,-3 10-738,-11 23-84,0 3 17,-1 4 12,0 3 32,-1 7-10,0 2-6,0 6 11,-2 4-39,2 18-39,0-9-269,3 4 0,1 1-241,1 2 148,0-8 1,1-1-951,0 1-1618,1 11 964,-4-14-824,0 4 2829,-7-15 0,4-10 0,-3-1 0</inkml:trace>
  <inkml:trace contextRef="#ctx0" brushRef="#br0" timeOffset="46951">23389 4652 23287,'14'-33'204,"0"1"1,10-19-132,21 46 61,9 2-72,-11 2-1845,16-1 1833,-21 1-16,1 0-12,-5 0 574,-2 1-568,-5-1-11,-3 1 300,-5 0-317,1 0 6,-10 0-23,0 0 926,-8 0-9148,-2 0 8239,-3 3 0,3-3 0,-3 3 0</inkml:trace>
  <inkml:trace contextRef="#ctx0" brushRef="#br0" timeOffset="48336">20462 5124 23123,'1'-38'305,"1"0"0,0-23-243,-2 60-249,0 1 115,0 3 63,0 2 21,0 5-2,1 3-5,0 2-3,3 15-7,-2-7-12,2 10-17,-4-10 6,-1-1-5,-3 2 10,-4-1 12,-4-1 11,-3-2 0,-2-2 11,-3-3 17,-1-4-5,-4-4 10,1-4 51,-13-5-11,10-4-266,-6-4 294,15-4 5,1-2 17,4-1 12,3-1 10,2 1 12,3 0 6,2 1 10,2 4 6,0 0-27,1 5-46,0 2-95,0 2-117,0 2 394,0 8-282,1 8-6,-1 3 5,2 5-16,-1-6 17,1 0-6,2-1-6,2-1 23,2 0 33,23 5-22,8-6-11,10 1-297,3-11 297,-9-3-1512,2-1 1506,3-2-6,0-1-319,-17-1 0,1-1 314,15-3-6,10-2-5,-25 2-39,-3 1-113,-6 0-246,-4 0-431,-4 1-918,-3 1-1855,-2 0 3613,-1 1 0,-5 2 0,0 0 0</inkml:trace>
  <inkml:trace contextRef="#ctx0" brushRef="#br0" timeOffset="48809">20326 6008 13665,'0'-3'2946,"0"0"969,0 3-3635,-63-41-73,40 30-1827,-13-12 1,1 5 1731,21 20 593,1 1-598,1 4 604,0-1-594,1 4 12,2-2 11,-1 4-22,2-2-11,-1 3-29,1 0-16,0 0 1784,0 1-1812,1 1-12,1 0-22,1 0 17,3 0-12,1 2 1,2-1 11,4 2-12,2 0 12,6 1-3029,3-1 3006,5 0-273,20 9 223,-6-9 17,13 7-45,-13-10 5,-2 0-22,-5-2-207,-2 6 280,-13-8 3320,-7 4-3292,-17-7-22,-9-1-62,-26 3 28,6-4 11,-19 3-42,26-8 0,1 0 9,-18 1 16,-13-1-78,10-5-72,15 0-332,-3-4-3443,19-5 3166,10 2 0,3 1 0,8 4 1</inkml:trace>
  <inkml:trace contextRef="#ctx0" brushRef="#br0" timeOffset="49025">20611 6007 19713,'-3'38'2,"0"-1"0,1-2 0,1-3 1550,3-4-3283,2 13-8100,0 1 8561,-1-5 1,-1-12 0,-2-19 0</inkml:trace>
  <inkml:trace contextRef="#ctx0" brushRef="#br0" timeOffset="50267">23726 5350 11217,'1'-10'3612,"-1"3"-2474,0 7 4586,0 0-5512,-39-33-21,25 23 101,-36-26-130,31 33-106,0 0 62,-11 5-73,10 2-12,-6 3 6,7 2-11,0 1 17,-5 6-34,7-3-27,-1 3 16,10-5 0,3-1-6,3 1 12,1 0 5,2 1 0,4 1 0,4 1 23,3 1-12,5 1 6,4 1 0,2 1 6,18 9-40,-8-7-529,12 8 518,-14-9 6,-3 0 5,-3-1-16,-4-2-205,-6 0 221,-5-4 6,-6-2 11,-5 0 0,-6-2 6,-16 3 0,-15-1-23,-2-2-769,-5-4 753,12-3-806,2-2 699,2-2-633,3-1 168,3-4-734,5-1 1328,2-12 0,8 12 0,2-7 0</inkml:trace>
  <inkml:trace contextRef="#ctx0" brushRef="#br0" timeOffset="50659">24179 5400 16628,'-4'-1'3708,"0"0"55,4 1-3690,-21-60-1709,20 39 1661,-9-13 0,6 2 541,24 18-544,-2 5 255,7 0-271,-5 5 0,0 2-12,2 1 0,-1 5 12,0 2-17,0 6 0,-3 3 5,0 4-39,-1 13 895,-8-5-867,0 9 1,-12-9-995,-4 0 994,-6 0-297,-17 11 297,5-10 11,-12 7 1,11-14 10,0-2 1,2-2 0,2-3-6,3-1-6,4-4-5,3-2-12,5-3-61,3-1 986,3-2-913,9 0 305,4-1-372,12 0-68,5-1-184,7 0-365,6-1-554,6 1-1543,5 1 2792,-8 0 0,-2 0 0,-3 0 0,19 0 0</inkml:trace>
  <inkml:trace contextRef="#ctx0" brushRef="#br0" timeOffset="51867">25865 4427 21590,'35'-36'-191,"5"7"-1087,19 29 1180,-14 2 0,1 1-1720,-11-1 0,0 1 1756,9 2 1,-1 1-102,9 4 845,-11 2-1248,-8 5 365,-17-3 89,-11 4-11,-48 10 83,7-10-313,-8 1 1,-2-1 363,-6 0 3,18-6 0,0-1 1728,-12 5-1608,-10 3-476,17-6 398,-5 3-28,24-9-17,6-1 67,7-1 51,5-3 1498,14 1-1554,4-2-34,15-1-33,1 0 1279,7 0-1279,3-2-6,4 0 0,0-3 305,-1-1-277,-4-2 129,9-8-45,-17 2 129,8-17-118,-23 9-5,-1-12 10,-12 6-10,-2-3 11,-2-1 39,-3-1 320,-7-9 105,-6 5-313,0 2-11,-1 13-17,6 10 146,0 1-292,4 5-89,0 2-73,5 3 5,-1 1 12,2 2 327,0 4-260,1 13-17,2 1 0,3 12-5,2-2-6,4 3 0,1 2-22,2 0-74,3 17-228,-4 1-613,-9-19 0,-2 0 214,-5 18-605,-10-6 1328,-16 0 0,16-25 0,-8 8 0</inkml:trace>
  <inkml:trace contextRef="#ctx0" brushRef="#br0" timeOffset="52151">27274 4375 18538,'0'-3'2022,"0"0"-175,0 3-1815,-15 40-25,11-18 7,-10 36-4,17-30 11,9 18-66,8 5-285,1 1 200,0-3-88,-9-17-120,-2 0-122,-4-3 329,-2-3-721,-2-3-206,-1-3 800,-3-2-1926,-2-3 2184,-3 0 0,3-7 0,1-1 0</inkml:trace>
  <inkml:trace contextRef="#ctx0" brushRef="#br0" timeOffset="52408">27051 4677 14751,'-6'-2'5876,"2"0"-3081,4 2-2678,55-32-2129,-23 23 2068,6-8 0,1 2 67,1 14 6,1 1-17,-1-1 6,0 0-2894,13-1 2871,-14-1 6,9 0 947,-8-1-976,-11 1 1,4-2-17,-14 3 6,-6 0-17,-3 0 717,-4 0-813,-3 1-763,-1 1 814,-7 2 0,3-2 0,-3 2 0</inkml:trace>
  <inkml:trace contextRef="#ctx0" brushRef="#br0" timeOffset="55288">19911 7768 16803,'-9'0'4122,"3"0"-3098,6 0 1855,0 0-2274,-36-3-498,29 2-29,-27-2-28,41 2-16,3-2 0,6 0 16,20-3-28,-3 1-5,16-3-3398,-12 4 3381,0 0 22,13-1-2284,-14 2 2284,7-1-479,-20 1 468,-5 1 45,-1-1-22,-9 3-6,0-2 2031,-7 2-4193,-1 0 3673,2 0-11370,5 0 9233,0-1 0,1 1 1,-6 0-1</inkml:trace>
  <inkml:trace contextRef="#ctx0" brushRef="#br0" timeOffset="55857">23557 7578 15210,'-7'0'3618,"1"0"-3237,-25-1 1,-6 0-202,2 1 111,-8-1 1,-4 0 749,-7 3-609,15 0 103,-8 2 81,17 0-375,12-1-4,2 1-91,12-4 582,3 1-521,11-1 84,17 0-212,9-1-1801,17-1 1767,-1-1-22,6 0-1071,4 0 1071,1 0 10,-3 1 1,-2-1-12,-6 0 7,-5 1-1,8-2-602,-12 1 602,-5-1 11,-16 2 50,-14 1 1522,-5 1-3279,-1-1 1,-2 1-1</inkml:trace>
  <inkml:trace contextRef="#ctx0" brushRef="#br0" timeOffset="56874">20042 8367 22915,'-7'-35'-62,"-1"0"0,-3-20 23,11 58 1116,0 5-1055,2 5 385,1 6-395,1 3-7,0 5 202,0 2-201,-1 4-4,-2-2 1,0 2-8,-1 9-170,-1-9 1,0-1 157,-3-1-16,-2-1-557,-1-3 585,-1-2-162,-1-4 184,-1-4-17,-2-3 11,1-4 6,-1-2 904,0-4-871,0-1 638,-5-3-654,3-3-6,-4-3-6,5-4-5,-1-2 5,0-3-11,-1-2 23,0-1-5,0-1-1,1 2 194,0 0-82,-1-3-51,4 7-10,1-2-23,4 8 5,4 3-33,-1 0-11,2 3-331,1 0 286,0 6 34,0 2-6,1 6 11,1 1-11,3 3-5,0 1 5,7 10 5,-2-7 6,6 5 1,-2-10 4,1-3 7,3-2 22,3-3 11,1-2-28,4-3-623,2-2 640,2-2-12,1-2 18,1-4-18,0-1 29,12-9 56,5-8-85,-9 4-199,-5-1 194,-23 13 6,-5 2-23,-1 1 574,-3 3-725,-2 1-1663,0 1 16,-5 6 1787,-7 8 0,4-6 0,-3 6 0</inkml:trace>
  <inkml:trace contextRef="#ctx0" brushRef="#br0" timeOffset="57370">20095 9392 19697,'2'-5'2246,"-1"2"549,-1 3-2756,-46-59-1307,24 45 1288,-7-17 0,-1 6 19,5 28 26,1 4-42,2 1 301,3 0-324,3 2 0,5-1-11,2 5 11,5-3 0,1 4 655,2-3-650,4 0 313,2 0-306,5 0-7,3 2 6,4 1 6,4 1-11,3 4-6,15 11-6,-9-6 23,9 8-28,-14-12 5,-2-1-11,-4-3-5,-3-2 16,-4-2 1,-6-3 10,-2-2 1,-6 1 5,-6-3 0,-5 2 6,-7-4-11,-22 0 11,4-2-1105,-16-1 1088,12-1 11,0-1-22,4-1-6,3-2-34,6 0-44,6 0-162,6 1-320,7 0-851,4 1-1076,3 0 2504,3 0 0,0 1 0,1 0 0</inkml:trace>
  <inkml:trace contextRef="#ctx0" brushRef="#br0" timeOffset="57634">20401 9469 14230,'0'-10'2644,"0"2"528,0 8-432,0 0-2640,-11-45-38,8 34-34,-7-34-45,10 45-28,0 0 1163,0 4-1135,0 2 716,1 5-699,1 4-28,1 5 28,2 3-28,-1 3-62,1 2-89,1 2-168,0 1 2163,2 1-2925,0-1-1030,1-1-6207,-1-5 8346,-1-4 0,-4-10 0,-1-5 0</inkml:trace>
  <inkml:trace contextRef="#ctx0" brushRef="#br0" timeOffset="58434">23697 8632 21062,'-38'-32'138,"-1"0"0,0 3 1,6 8-94,16 19-3836,-7 2 3825,7 3 959,1 2-977,-1 3-997,0 3 998,1 1-17,0 3 276,3-1-310,0 10 34,6-6 0,0 7-6,6-7 6,4 0-5,2 0 5,4 0 0,13 8 11,-3-5 1609,10 6-1604,-5-7 1,3 0-11,1 0 427,0 0-433,0 1 3138,-2-1-3166,5 6-34,-9-5 57,-3 0 10,-12-8 12,-6-6 806,-5-1-795,-3 0-11,-6-1 17,-15 2-12,-9-4 23,-14 1-45,9-7-11,3-1-141,6-9-94,11 1-359,-2-6-650,14 4-1450,5-1-6335,3 2 9040,4 1 0,-2 5 0,2 4 0</inkml:trace>
  <inkml:trace contextRef="#ctx0" brushRef="#br0" timeOffset="58809">24070 8842 18218,'0'-4'3366,"0"0"107,0 4-3182,-9-71-195,20 40-416,-10-11 0,3 3 331,25 19 6,-2 8-6,4 4-11,16 2-5,-10 5-1,10 5-5,-17 5 5,9 14 1,-14-2 5,4 9-6,-17-6 0,-6 0 169,-6 1-163,-7 0 17,-6 1-433,-9 1 422,-7-1 0,-5 0-18,-4-1 18,10-10 0,0 0-6,-13 7 5,-9 1-5,24-11-17,3-3 501,12-3-484,2-2 40,7-4-29,12-1 431,2-2-442,27-6 0,-4 1-1079,1 0 0,2 0 955,14 0 23,-16 3 1,0-1-3031,19 1 2241,2 0-976,4 1-1764,0 1 3630,-26 2 0,-1 0 0,2 0 0,-2 0 0</inkml:trace>
  <inkml:trace contextRef="#ctx0" brushRef="#br0" timeOffset="59984">23828 8170 15076,'0'-8'4084,"0"2"-2343,0 6-211,0 0-864,1-60-532,-2 45-167,1-45-51,-1 60 0,0 3 22,-1 1 96,-3 15-34,0-2-789,-1 11 783,0-6 1,1 2 5,-2 11 0,1 1 0,-2 0 0,2-6 11,-1-12-5,0-3 27,-9 3-10,1-6-7,-7 1 18,4-8 811,0-2-784,-1-3 12,1-4-6,2-2 12,1-4 44,-2-9-45,4 2 1,0-6 10,6 5 7,1-1 16,3 0-6,0 0 17,3 2 17,-1 2 0,1 1 11,0 4-5,0 2-40,0 2-33,0 3-325,0 2 219,0 5 33,1 2 11,1 6-11,4 8 11,2-3 0,9 15 12,-1-12-7,6 6 46,10-2-45,-4-8 16,13 4-414,-9-10 421,1-2-1,0-3 17,-2-2 33,0-1 119,5-7-101,-10 1 10,4-6-16,-14 1 123,5-4 22,-4-1-111,-2 1-6,-5 1-40,-6 7-27,-2 0-17,-1 2 375,0 1-2498,-1 1 0,0 0 0</inkml:trace>
  <inkml:trace contextRef="#ctx0" brushRef="#br0" timeOffset="60858">25598 7361 23304,'-3'-21'-151,"11"4"28,35 15-56,9 1-1396,10 0 1306,-12 1 0,2 1-551,-12 0 0,1 1 627,13 0 0,-1 1-40,-17 1 1,-3 0-317,29 5-156,-13 0 33,-13 1 760,-16-1-419,-12 0 231,-19 0 72,-11 2-6,-17 0 17,-10 1 17,-9 1 22,28-7 1,-3 0-770,-13 4 0,-1 0 814,12-3 0,0 0 31,-10 2 0,2 0 154,-10 3 62,7-2 399,6-1-338,7-2-16,6-2-79,8-1-140,6-3 1043,5 1-1267,5-2 5,2 1 135,9-1 2066,3 0-2055,11-1-39,6-1-11,8-2-12,6-2 18,5-1-187,2 0 187,0-1 22,-3-2 16,-4 0 51,-4-2 179,0-9-145,-13 2-17,1-6-17,-16 4-11,-3-1 89,-4-14-55,-1 9 5,-5-8-2945,-1 12 2984,-2 3-157,-2 2 196,0 3 34,1 2 6,1 3-6,1 2-34,1 2-61,3 3 17,0 1 3076,1 2-3262,3 1 261,3 3-232,5 4 0,4 6-17,3 2 0,4 5-3387,0 4 3354,1 2 22,-3 3-6,-2 0-17,-5 0-11,-4 0-55,-5-1-96,-2 1-118,-6-1-162,-3 1-1994,-13 11-1367,3-10 3510,-8 12 0,15-27 1,1-1-1</inkml:trace>
  <inkml:trace contextRef="#ctx0" brushRef="#br0" timeOffset="61184">27294 7494 21663,'-3'0'1792,"0"0"-5901,3 0 4244,62-4-18,-27 3 125,17-2 0,3-1-141,-6 2 28,14-1 17,-24 0 5,-3 1 6,-6-1 367,-5 0-368,-5 1 7,-5-1-12,-5 1 84,-4 1-162,-4 0 2503,0 1-2615,-7 2 1288,0 2-1517,-6 3-472,-2 3 740,-14 11 0,14-12 0,-6 6 0</inkml:trace>
  <inkml:trace contextRef="#ctx0" brushRef="#br0" timeOffset="63929">1246 4628 18690,'-2'-6'2494,"0"1"-1840,2 5-741,-29 51-3281,18-20 3293,-6 6 1,1 1-166,11 6 332,3-1-717,1 1-590,3-3-1473,2-1 2705,5 3 0,-3-21 1,0-1-1</inkml:trace>
  <inkml:trace contextRef="#ctx0" brushRef="#br0" timeOffset="64292">1538 4334 16450,'0'-7'2101,"-1"1"-1558,1 6 1411,0 0-1610,-60 5-19,45 13 62,-45-1-119,63 10-248,3-12 56,2-1-91,2-3-253,2-3 313,11-2-51,-4-3-69,8-3 99,-6-5 463,0-4 208,0-3 190,-3-3 41,-3-1-174,-4-1-249,-4 0-168,-3-1-62,-4 1-235,-4-2-287,-4 1-189,-4 0-174,-5 0 106,-2 0 155,-3 2 161,-1 1-11,1 4 141,0 2 232,1 5 161,1 1 170,1 4 85,-3 12 195,2 11-140,3 4-204,6 8-667,10 6-649,6-7-492,4 12-8462,15 0 8662,-6-15 1,0-1 0,-12-22 0</inkml:trace>
  <inkml:trace contextRef="#ctx0" brushRef="#br0" timeOffset="64667">2253 4286 22413,'-5'-3'942,"1"0"-140,4 3-37,-63-7-396,39 12-665,-13-5 0,2 3 633,19 18 105,1 5-214,3 6 317,1 6-1002,3 6 433,1 7 17,2 6-82,2-25 0,1 1-24,0 2 0,0 1-117,0 1 0,-1 3 61,2 1 1,-1 4 0,0-1-345,0 7 0,0 4 179,3 2 1,-1 8 0,2 1 0,-1-7-826,1-13 1,0-4 0,0 4 925,1 4 0,0 6 0,0-1 0,0-7-250,1 7 1,-2-5-446,1 1 1,-3-2 650,-2-4 1,-2-1 156,0-4 0,-3-3 156,-1-5 0,-2-3 486,-13 16 85,0-16 11,-2-15 690,1-9-346,-9-28-674,8-2-115,-5-24-98,12 0 6,8 7 0,1-3-367,2 9 1,2 0 226,-1-14 1,2 0-331,3 12 1,1 2 361,2-2 0,1 1-125,1 0 1,3-1 124,8-15 1,4 0-11,-4 14 0,2 0-43,6-11 1,1 2-39,-4 17 0,0 2-43,1 1 1,1 1-69,-1 2 0,1 1-452,22-20 202,-15 16 0,2-1-3416,0 2 1,0-1 3894,2-2 0,-1 2 1,7-6-1,-19 15 1</inkml:trace>
  <inkml:trace contextRef="#ctx0" brushRef="#br0" timeOffset="64909">2856 3998 18844,'-28'37'201,"0"0"1,0 1-1,1-2 1,2 0-1,5-1 500,6 4 0,6-1-756,-3 5 1,0 2 18,1 1 0,0 2 15,2 1 1,0 0-34,0 2 0,2-1 3,1 0 1,2-1-10,-1 1 1,3-1-133,3 0 1,2-1-50,2 0 1,2-2-152,5-1 1,4-1-129,3-2 1,4-3-213,3-2 0,5-3-438,4-2 1,2-3-2936,-1-4 1,0-3 4078,0-4 1,-4-3 0,4 1 0,-14-7 0</inkml:trace>
  <inkml:trace contextRef="#ctx0" brushRef="#br0" timeOffset="65576">14106 3310 20987,'-3'-7'1366,"0"1"-977,3 6 1054,0 0-1027,-18 4 294,20 13-679,-9 11 63,20 6 0,7 3-1850,-5-6 1,-1 0 1768,7 12 0,1 4 6,0 7 0,0 3-508,-9-13 1,0 0 0,-1 1 415,0 0 1,0 0 0,-3 0-146,-1-1 1,-2 1 0,-3-3 63,-4 3 0,-5-1-1114,-5-4 1,-4 2 0,-1-3 189,-4 5 1,-5 0-2200,-6-1 0,-4 1 0,2-5 2721,4-9 0,1-5 0,-3 3 0,4-5 1,10-11-1</inkml:trace>
  <inkml:trace contextRef="#ctx0" brushRef="#br0" timeOffset="66409">15317 3520 15490,'-5'-3'1944,"1"1"95,4 2-1798,-61-8-2038,35 10 1889,-12-4 1,0 3 42,13 10 38,-5 7-3172,8 0 3217,5 9 1035,20-5-1102,9-2-11,9-8-39,0-3-17,5 0-17,1-1-28,2 0 43,13 4-38,-10-3 705,8 3-706,-17-4-12,-2-1 3386,-5-2-3394,-5 1 13,-4-2-28,-4 2-9,-2-2 29,-6 2 29,-2 1-55,-6 1 7,-4 1-16,-4 2 55,-16 6-20,7-2-264,-10 4 254,10-4-39,2 0-907,0 2 951,2-1-6,3 1-6,4-1 0,0 7-11,9-7 0,1 4 11,8-9 6,6 0 11,3-2 0,5 0 17,6-2-6,4-1 0,4 0 6,2-1 0,2 0 231,-1 1-215,8 3-44,-12-1 963,3 1-963,-15-2 6,-4 1 16,-5 1 17,-3 2 5,-5 1 7,-4 2-12,-6 1-17,-4 3-3386,-4 0 3375,-4 2-1120,-1 1 1108,0 0-726,-10 16 671,18-13-1689,-4 11 1661,26-17 1529,5 0-1619,10 0-1150,6-1 500,7-1-1523,6-1-7435,-1-2 9765,-3-4 0,-15-4 0,-8-3 0</inkml:trace>
  <inkml:trace contextRef="#ctx0" brushRef="#br0" timeOffset="67243">4097 6553 19502,'-19'-38'114,"0"-1"0,1 3 0,6 12 1216,12 23-1319,3 2 17,3 3 0,6 3 477,4 3-488,3 4 11,4 1 248,2 3-259,2 2 8,0 0-236,1 1 218,-1 2-8,-2 1 2,-5 1 1,-4 1-14,-6 1 22,-5 2-12,-6 0 11,-6 0-12,-6-1 45,-5-3 23,-2-2-432,-2-5 447,1-5 9,1-6 173,-11-22-223,17 0-15,-7-19-3,20 8 3,5-4 13,2-1-1231,6-1 1233,4 0 4,4 2 40,3-1-2454,3 4 2473,4 0-846,2 3 782,2 1-308,2 2 240,-1 2-63,3 2-109,-1 3-185,1 1-289,0 3-1058,-1 3-579,-2 2-3297,-1 2-1296,-5 2 6912,-6 1 1,-11 0 0,-5 0 0</inkml:trace>
  <inkml:trace contextRef="#ctx0" brushRef="#br0" timeOffset="67811">4888 6561 23121,'42'-35'271,"-8"7"-85,3-7-88,-14 12-20,5-8 12,-11 8-5,-2 0 10,-1 2 25,-4 0-11,-3 4-15,-4 2-28,-1 3-12,-2 2-20,-7 2-89,0 3 18,-7 2 6,1 4 7,-3 3 25,-2 3 1,-3 5 23,-1 3 14,-9 10 35,9-4-3414,-10 17 3377,18-13-366,-1 8 324,10-9-14,2-1-14,3 1-9,4-1-31,3-1 2,15 7 6,0-9 17,11 2 22,-2-12 13,4-2-863,6-5 884,3-1-1,4-5 24,3-3 18,0-5 2,1-4-2,-3-3-6,-2-3 4,-3-1 2,-5 0 28,-7-1 17,-6 0-59,-7-1 2798,-7 0-2801,-6-1-4,-4 0-669,-5 0 715,-1 0 29,-5 1 204,-4-8-116,1 9 1166,-2-5-1161,5 11-10,1 3 15,0 2 1280,2 4-1345,2 2-24,0 2 53,1 2-105,2 1 60,-1 1 3,2 2 25,2 3-37,5 16-31,2-2-16,15 27-95,-5-13-212,9 14 66,4 6-3338,-6-9 3404,-10-15 0,0 0-49,5 12-298,-4-4 265,-2 12-1965,-8-15 2099,-9 10-970,-9-18 988,-11 1-117,-7-2-338,-5-2-1019,-2-3-8316,-13 1 8667,17-9 1,1-2 0,24-8-1</inkml:trace>
  <inkml:trace contextRef="#ctx0" brushRef="#br0" timeOffset="68099">6200 6356 26247,'47'-19'-477,"1"0"0,1 1 1,0 4 100,-4 5 1,-1 3-1077,5 1 1,-3 2-482,0 0-1250,3 5-5063,-27 1 8221,-9 3 0,-7-3 1,-3 0-1</inkml:trace>
  <inkml:trace contextRef="#ctx0" brushRef="#br0" timeOffset="68226">6338 6593 21934,'57'-28'-131,"0"1"0,-5 2 1,-3 3-1133,-16 9 0,-2 2-7638,13-4 8901,9-4 0,-36 14 0,-7 1 0</inkml:trace>
  <inkml:trace contextRef="#ctx0" brushRef="#br0" timeOffset="70560">7539 6153 23424,'-16'-33'-872,"3"6"572,13 27 4454,0 0-3593,1 4-782,2 0-98,2 6 120,2 0-86,4 3 301,3 5-22,15 11-529,10 6-363,2-1 907,4-3 191,-13-10-27,-3-1 13,-3-1-60,-5 0-68,-7-1-154,-6 0-10,-5-1 114,-9 1 263,-3-1 94,-10-1 237,-5-1-260,-3-2 34,-3-3-226,-1-3 3,-9-3-151,12-7-373,-4-3-138,18-7-313,2-3 266,4-3 172,4-14 317,6 6 31,4-9 486,15 0-398,-1 9 12,11-8 122,-4 12 5,22-8 17,-9 9 224,14-4 242,-13 13-222,1 1-251,-2 4-422,1 0-568,-4 4-1489,-2 2 2325,-2 1 0,-16 1 0,-2 0 1</inkml:trace>
  <inkml:trace contextRef="#ctx0" brushRef="#br0" timeOffset="71143">8089 6250 29606,'29'-14'885,"0"0"1,21-11-314,-28 11-69,1-2-188,0 0-375,1-1-15,-2 0 39,-2 0 207,-2 0-276,-4 1-93,-4 0-199,-3 3-97,-4 0 134,-2 2-75,-3 1-209,-1 1-122,-4 1-6,-2 3 226,-3 1 259,-2 2 187,-2 1 199,0 2 164,-2 3 569,-7 7 341,7 0 145,-5 7-274,9-2-669,2 2-375,-2 14 0,2 9 0,2 1 0,5 1 0,3-12-645,2-2-179,5-2 20,2 0-48,5-3 23,5-2 102,5-2 174,5-3 207,6-4 298,5-7 0,3-2-2995,12 0 3170,-9-4 0,-1-2 351,3-5 48,0-5 267,-4-2-44,-4-2-49,-5-1-65,-6-1-46,-6-2-149,-5-1-181,-5-4-243,-4-2-206,-3-4-111,-3-1 2572,0-2-2736,-2 0-75,-2 3 332,-2 1-183,-2 5 57,-1 4 89,0 2 30,0 5 4,2 2-34,1 4-19,1 3 5,2 1 14,1 2 77,0 1 453,2 5-144,2 1-202,3 4 54,5 5 67,3 1 21,3 5-225,3 1 170,3 3 10,1 2-210,2 1 235,0 3-59,-3 1-85,-2 0-62,-4 0-82,-3 11 86,-7-10-150,-11 20 183,-8-22 30,-10 8-83,-2-13-237,-4-4-711,0-2-2438,-3-3 3649,-2-2 1,15-7 0,3-1 0</inkml:trace>
  <inkml:trace contextRef="#ctx0" brushRef="#br0" timeOffset="71412">9742 5854 24641,'0'-3'1870,"0"1"-921,0 2-946,-24 59-36,20-14-184,-7-4 0,2 0 150,16 9-76,3-13-210,0-2-457,2 0 572,1-1-110,0-2-388,1 1 202,1-1-1380,8 16-1343,-5-16 332,5 9-5947,-10-24 8912,-4-4 1,-5-7 0,-2-4 0</inkml:trace>
  <inkml:trace contextRef="#ctx0" brushRef="#br0" timeOffset="71612">9512 6294 24972,'44'-33'45,"0"0"0,-2 3 1,-2 6 11,11 13-622,2 1 504,-7 1 1,1-1-534,12 0 668,-15 2 0,-1 0-33,-4 2-122,-3 1-336,-5 0-9414,2 2 9666,-12 0 1,-3 2 0,-14 0 0</inkml:trace>
  <inkml:trace contextRef="#ctx0" brushRef="#br0" timeOffset="78917">10811 5906 17007,'2'-6'3719,"-1"2"-328,-1 4-3276,-26-35-319,11 26 192,-22-27-16,18 35 246,-15 2-285,6 3 202,-11 1-4,12 5-19,1 1 162,2 1-54,4 2 19,4 0-173,5 0-48,3 0-48,5-1-48,1 1-59,5-1-45,9 7-79,12 3 55,4-1 26,7 0 53,-6-7-371,3 0 462,1 1 25,2-1 70,1 1 86,2-1-78,-2 1-22,-1 0-28,-4-1-40,-4 0-25,-6-2-31,-3 4 8,-8-5-10,-3 2-20,-8-5 62,-12 4 4,-2-3 433,-26 6-403,-7-6-14,-2-1-2704,-1-2 2817,14-5-29,2-1-38,1-1-45,3 0-34,2 0-26,6-1-203,5-2-360,8-2-834,5-2-2419,8-2 3896,10-4 0,-5 5 1,3 0-1</inkml:trace>
  <inkml:trace contextRef="#ctx0" brushRef="#br0" timeOffset="79136">11221 5836 18886,'0'-7'2625,"0"2"-1902,0 5 1647,0 0-6237,-7 34 3968,5-15 783,-5 42-979,8-16 2,2 2-443,0-14 1,1-1-1013,2 8-4392,4 12-3131,-3-21 9037,1-6 0,-5-13 0,-1-5 0</inkml:trace>
  <inkml:trace contextRef="#ctx0" brushRef="#br0" timeOffset="79591">12099 5746 23467,'-11'-33'50,"1"8"-28,4 27 34,-9 2-5,-6 1-29,-2-1-5,-5-2 5,5-1-10,-3-1-3382,-1 0 3398,-2 0-2280,2-1 2275,-1 0-469,3-1 480,3 2-12,4 0 12,4 0 2000,4 0-2023,4 0 3142,3 8-3035,5 3 317,0 4-345,2 3 22,0-3 6,-1 3 5,0 3 6,-2 3-6,0 3-17,-4 3-16,-1 1 44,-10 16-432,3-12 338,-4 11-12,7-15-269,1-3 252,4 0-5,1-2 5,4-4 6,4-1-6,4-4 12,7-2-23,6-3-2946,6-3 2940,7-2-93,9-5 1,3 0-202,-16-1 1,1-1-149,9-1 0,6-1 0,-3-1 157,6-3 1,-5 0 0,-10 1-1,-2 1 1,21-6 0</inkml:trace>
  <inkml:trace contextRef="#ctx0" brushRef="#br0" timeOffset="80388">12718 5816 24531,'7'-25'33,"-2"9"-27,-7 35-6,-1 2-4252,0 4 4224,0 1-28,0 2 695,0 0-881,1 1-176,0 0-303,2-1-659,4-2-1507,2 0 2888,6 0 0,-6-12 0,1-2 0</inkml:trace>
  <inkml:trace contextRef="#ctx0" brushRef="#br0" timeOffset="80759">13124 5654 14122,'-46'-18'274,"0"-1"1,7 2 0,7 6 2293,9 18-2524,10 2 1157,3 0-1184,3 0 682,3 1-671,2 0 23,2 1 16,3 0 18,3-1 16,4 1-1,3-1 2446,2 0-2356,12 1-106,-4-5 17,9 1-6,-9-5 23,0-2 22,-1-1-3358,-3-2 3402,-4-3 18,-4 0-17,-3-3-28,-2 0-23,-2-2-11,-2-1-28,-2-1 3376,-1-1-3382,-6-5-61,-2 3-3397,-5-2 3391,0 6-622,-2 3 611,1 1 6,-1 1-17,1 2-11,2 2-23,2 1-33,1 1-163,2 3 3137,3 1-3181,0 3-180,4 3-352,1 1-880,4 2-2151,3 1 3837,8 3 0,-8-7 0,2-2 0</inkml:trace>
  <inkml:trace contextRef="#ctx0" brushRef="#br0" timeOffset="81177">13708 5569 22073,'5'-41'69,"0"0"0,0 2 0,5 10-7,16 19-6,3 1 1347,0 1-1330,12 0-34,-3 4 483,-2 1-506,-7 6 248,-13 3-264,-2 3 0,-1 2 5,-2 3 6,0 1 853,1 12-847,-4-5 5,1 9-5,-6-7 17,-1 14-451,0-7 428,-1 10 0,-1-10-16,1 2-1,0 1-11,1 2-5,1 2 11,0-1-6,2 3 0,1-2-39,4 15 17,-3-13 5,2 7-33,-5-18-677,-2-3 688,-2-4-298,-6-2 332,-5-3-62,-8-3-23,-8-1-290,-31 2 77,6-5 60,14-4 0,0 0-776,-20-2-2128,-2 0 3164,27-3 0,1 0 0,-2 0 0,3-1 0</inkml:trace>
  <inkml:trace contextRef="#ctx0" brushRef="#br0" timeOffset="84117">3939 7735 18772,'-2'-3'965,"0"0"-676,2 3 303,19-32-18,-8 21 2,17-25-228,-13 30-85,1 2-261,-1 0 564,-1 2-57,-4 1-553,-1 0-94,-4 2-168,-2 1-174,-2 4 171,-2 2 231,-3 6 70,-5 1 87,-6 4 110,-4 1 37,-4 2 131,-2 0 333,-2 1-683,-1-2 403,1 1-93,-8 7-107,10-8-83,-4 5-76,13-11-44,3-2-74,3-3-20,4-1-77,2-2-55,2 0-87,1-2 481,2 1-650,1 0-163,3 0-79,3 0 161,9 5 118,-1-4 127,7 4 112,-4-4 121,1 1 94,0-1 40,1 1 77,-1 1-257,-1-1-58,-2 1-49,-2 0 3,-2 0-52,-3 2 9,-4 0 149,-2 1 29,-3 2 118,-3 0 16,-3 1-5,-3 1 9,-4 1 30,-21 18-5,12-13-7,-13 13-3412,20-19 3390,1-2-12,3-2-21,3-2-7,2-2-9,2-2-60,2 2 6,0-4 3391,2 3-3380,1-3 23,0 1-26,3 1-3,1 2-14,1 2 38,1 0 10,1 3 12,3 0-17,0 1 0,3 1 11,0 2 1,4 0 4,0 3 12,1-2-22,7 8 28,-6 1 50,-8 6 0,-14-8-17,-17-2-17,-8-6 12,-8-2-17,-5 0-332,-5-3 317,9-4 1,-1-3-36,-21 2-208,12-3 0,-1-4 241,11-5 0,3-1 0,-16 1 0,15-7 0</inkml:trace>
  <inkml:trace contextRef="#ctx0" brushRef="#br0" timeOffset="89367">1352 9887 18352,'1'-5'1642,"0"1"43,-1 4-1657,-7 17-33,3 0-34,-5 16-51,3-6-498,1 15-89,1-11-4690,1 21-3101,3-27 8468,2 4 0,-1-20 0,0-3 0</inkml:trace>
  <inkml:trace contextRef="#ctx0" brushRef="#br0" timeOffset="89734">1593 9575 17110,'-38'26'24,"0"1"1,2-3-1,12-2-7,24-3 1318,4-1-1284,3-3 100,11 2-5,-1-6 660,5-1-307,2-8-214,-7-2 327,3-4-315,-8-2 324,-1-8-335,-5 0 179,0-12-292,-6 8-16,-4-8-28,-2 6-12,-4 0-16,-1-1 925,-2 3-836,-6-4 2,5 10-97,-9-3-90,8 11-33,0 2-61,1 12-6,7 1-40,-1 8-33,5-2-61,1 3-79,3 1-112,3 2-1160,9 10-3170,11 3 3902,4 2 0,-8-14 0,-7-11 0</inkml:trace>
  <inkml:trace contextRef="#ctx0" brushRef="#br0" timeOffset="90070">2031 9714 17025,'-3'-10'3081,"1"2"-2336,2 8 622,0 0-1188,-61 19-61,37-3-248,-12 0 0,1 3 181,19 10 33,0 27-1344,5-6 1271,5-13 0,1 1-764,2-6 1,1 0 740,0 4 1,0 2-17,1 1 0,0 1 0,0 2 0,0 1-25,0 1 0,0 3-131,1-2 1,-1 4 0,-1-3-66,0 8 0,0 1 77,-1-9 0,1 2 1,-2-1-115,-5 15 0,0-5 320,1-15 0,0-3 89,-3 7 0,-1-5-29,-3-4 309,0-16 169,1-11-207,1-10-18,-1-10 297,-2-23-325,4-2-5,0-17-23,8 19 0,2-3-503,2-6 0,1-1 293,1 0 0,1-1-22,2 0 0,2 2 30,8-18 1012,3 1-1062,3 4-315,3 4 279,-5 21 0,1 0-9,10-12-22,11-6-128,0 10-24,-10 12-94,-5 6 0,2 1-258,3 0-247,10-4-465,-13 12-1304,-3 1-7283,-4 3 9653,-4 3 1,-9 1-1,-3 2 1</inkml:trace>
  <inkml:trace contextRef="#ctx0" brushRef="#br0" timeOffset="91876">3179 9785 13776,'6'-46'1074,"1"0"0,-2 4 1,-1 8 2083,-3 12-2733,-2 7-150,-2 5-164,-1 4 1211,-2 3-1256,0 2 815,-9 12-303,1 4-50,-9 14 2859,1 5-2884,-3 6-1247,0 6 1376,-1 7-242,2 4-250,12-27 0,1 2-757,-1 16 1,2 2 434,4-12 1,0 1-19,0 12 1,3 0-167,5-14 0,2-3-84,1 2 1,2-2-208,4 0 0,3-1-318,1-2 0,5 0 891,24 9 1,1-4 0,-7-1 0,-4-14-1,0 0 1</inkml:trace>
  <inkml:trace contextRef="#ctx0" brushRef="#br0" timeOffset="93684">4076 9964 21948,'-52'-4'1423,"10"0"-1098,40 4-39,1 0 156,0 0-139,-1 0-102,1 0-27,0 0-118,-2 0 11,1 0 11,0 0 259,1 0-337,6-1 22,2 0 12,10-2 5,6-1-33,9-3-494,9 0 510,9-3-1352,4 1 1330,4-1 0,-2 2-11,-1 0 11,-5 2 11,-5 1-5,-6 1-1,-5 2-10,-6 1 10,-6 1 1,-6 0-1,-6 0 12,-4 0 417,-3 0-221,-2 0 1339,-5 0-1501,-1 0-40,-6 0-11,-4 0 0,-3 0 5,-5 0 18,-16 0-12,7 1-925,-12 0 914,11 1 23,-2 1-569,-2 0 552,-2 2-12,-21 3 6,11-1 3,18-2 0,-1-1-15,-11 3 12,3-2 6,5 1-275,2-1 253,14-2-52,3 0 29,13-3 855,3 1-832,5-1 602,3 0-564,8 0-11,6 0-16,9-1-18,7-1-277,6-3 160,5-1-68,5-2-116,0 0-1377,1-1 794,1-1-851,-3-1-2718,1-1 3770,3-1 1,-27 5-1,-1 1 1</inkml:trace>
  <inkml:trace contextRef="#ctx0" brushRef="#br0" timeOffset="96201">5285 9789 22755,'7'-20'107,"2"4"-124,2 10-22,3 0-5700,6 0 5577,3 0 1246,5 1-1690,6 0-1861,2 0 585,4 1-1966,1 1 3537,6 2 1,-22 0-1,-2 1 1</inkml:trace>
  <inkml:trace contextRef="#ctx0" brushRef="#br0" timeOffset="96801">5366 10090 23450,'-22'2'414,"7"-2"-330,23-2 6,4-1 16,29-8-95,-11 3-53,3 0 0,3-1-350,23-2-1846,2-2 1689,-28 7 0,-1 0-2010,17-4-6526,-4 2 9184,-6-1 1,-19 6 0,-8 0 0</inkml:trace>
  <inkml:trace contextRef="#ctx0" brushRef="#br0" timeOffset="97275">6471 9704 23887,'-42'-6'778,"9"0"-694,32 6-11,1 0-84,3-1 11,0-1-23,6-1 1,4 0-34,7-1-62,6-1-619,8 0 479,6-1-56,4-1-94,5 0-1381,-2 2 1140,1 0-142,-4 1-200,-3 2-330,-6 0-601,-5 2-1528,-6 0-4515,-6 1 7965,-6 0 0,-7 1 0,-2-1 0</inkml:trace>
  <inkml:trace contextRef="#ctx0" brushRef="#br0" timeOffset="97484">6532 9973 24522,'32'-11'-6,"-1"-1"1,27-7-6,-25 10-733,2 1 705,1-1-12,0 2-21,0-1-68,-2 2-448,9-2-151,-12 3-600,4-1-1237,-15 3 2576,-2 1 0,-9 0 0,-1 2 0</inkml:trace>
  <inkml:trace contextRef="#ctx0" brushRef="#br0" timeOffset="97984">5508 9709 20845,'-42'-3'252,"9"1"-112,36 2 73,2 0 50,3 0 23,3 1-39,4 0-40,4-1-33,5 0-46,3 0-27,4 0-4268,2-1 4301,19-2-72,-13 0 196,12-2-225,-19 2-10,-4 0-1,-4 0-5,-5 0-11,-4 1 10,-4 0-10,-5 2-12,-2-1-16,-3 1 1982,0 0-2834,-5 2-195,1 0-4958,-3 3 6027,0 1 0,4-3 0,-1 0 0</inkml:trace>
  <inkml:trace contextRef="#ctx0" brushRef="#br0" timeOffset="98355">5562 10029 19468,'-37'12'585,"-1"0"0,-21 7-260,58-18 975,1-1-1009,3 0-45,1 0-67,3 0-39,1-1-50,2 0-17,1 0-23,2-2-5,2 1-11,0 0-29,1 0 18,-2 1 21,8-1-21,-6 0-1,5-1 1,-7 1 5,0-1-6,0 0-5,0 0 0,5 0-17,-4 0-34,4 0-50,-7 1-101,1-1-151,1 1-308,3-1-645,1 0-1612,2-1 2901,5 0 0,-11 1 0,-1 0 0</inkml:trace>
  <inkml:trace contextRef="#ctx0" brushRef="#br0" timeOffset="99175">8020 9709 12166,'8'1'2660,"-3"-1"-1904,-5 0 5489,0 0-5492,-64 13-35,43-10-404,-16 3 0,3 0 204,26-5-114,2-1-75,3 0 307,2 0-295,0 1-253,5 0-95,1 0-9,7 0 26,1-1 77,18 0-52,-3 0-175,15 0 25,-7-1-94,3-2-2264,1-1 2367,1-1-2648,0 0 2612,-1-1-7,-2 0 137,-2 0 22,8-2 1,-8 1-5,-5-1-1,-11 3-22,-12 2-27,-3 1 1033,-2 2-1739,-2-1 2720,1 1-5348,0-1-5830,0 0 9208,2 1 0,-3-1 0,0 1 0</inkml:trace>
  <inkml:trace contextRef="#ctx0" brushRef="#br0" timeOffset="100526">8843 9354 19277,'-7'-7'2789,"2"1"-1993,5 6 878,0 0-1612,-21-26-1,21 31 1,-12-13-407,28 40 413,3 9-2228,4 6 2188,0 8-23,-10-25 1,-1 1-9,-1 2 1,0 0-24,0 2 1,-1 1-34,-2 0 1,0 1-60,-2 1 1,-1 0-91,-1 0 1,-2 0-118,-2 1 1,-1 1-306,-3-1 0,-3 2 630,-6 3 0,-4 3 0,4-8 0,4-1 0,-4-7 0,0-1 0</inkml:trace>
  <inkml:trace contextRef="#ctx0" brushRef="#br0" timeOffset="101126">3684 9704 20555,'-14'-10'-1318,"3"5"3031,11 16-1491,0 2 549,2 2-966,2 3 139,1 1-966,2 2-2675,2 1 3700,5 3 1,-7-12-1,0 0 1</inkml:trace>
  <inkml:trace contextRef="#ctx0" brushRef="#br0" timeOffset="101527">4986 9599 13832,'-8'-7'4139,"3"2"-2328,5 5 416,0 0-1937,-15-3-147,14 7 6,-10 1 17,18 9-194,1 2-141,0 2-369,0 2 495,-4 19 0,-2-22 0,-2 11 1</inkml:trace>
  <inkml:trace contextRef="#ctx0" brushRef="#br0" timeOffset="102236">7622 9601 23696,'-18'-56'123,"3"14"-106,13 47 11,-2 4-28,1 4-50,-2 12-381,2 6-309,5 2-2598,5-1-5837,3-11 9175,1-3 0,-5-8 0,-3-5 0</inkml:trace>
  <inkml:trace contextRef="#ctx0" brushRef="#br0" timeOffset="102761">8766 9551 15832,'1'-3'4028,"0"1"-718,-1 2-3299,0-11 0,-3 14 0,-1-4-16,-2 17-3421,-1 4 3331,1 3-2309,-7 27 2404,1-13 0,1 4 0,4-24 0</inkml:trace>
  <inkml:trace contextRef="#ctx0" brushRef="#br0" timeOffset="104687">9892 9356 13194,'0'-6'3865,"0"1"-219,0 5-3478,-73-4-5688,38 11 5573,-12-4 0,1 2 26,9 15-164,2 1 97,4 0 814,5 0-832,6-1-5,6-1 22,8-2-11,3-3 2634,6-2-2595,3-1 56,18 2-61,0-3-12,14 1-11,-4-3 1248,3-2-1248,1 0 1,0 0-7,-2-1-163,-4 1 147,-4-1-6,-5 1 0,-3 1 23,-9 0 16,-3 2 737,-9 0-737,-6 2 560,-4 2-559,-7 3-6,-4 1-1,-3 2-10,-3 0 5,-2 2 0,-15 9-558,11-8 564,-10 5 6,19-11-12,2-1-11,6-3-344,2 1 344,5-3 0,3 1-12,1-1 12,2 1-5,1 0 565,2 0-560,-1 0 370,2 0-364,0-1 11,2 0 11,2-1 0,4-1 5,4-1 12,5-2 11,3-2-22,5-1-1,3-1-10,1 0-35,1 0 29,-2 1-6,-4 0-16,-4 1 10,-5 0 18,-5 3 22,-5 1 39,-3 3 101,-18 14-22,-18 11-91,-9 3-1478,16-17 1,-1-1 1455,-17 10-11,16-11 1,0 1-1252,-9 8 1201,-3 5-805,26-16 788,7-1-11,7-4 0,7 0-1188,37 0-1310,-4-6 2461,-1-4 0,0-2 0,-9 0 0,2-4 0</inkml:trace>
  <inkml:trace contextRef="#ctx0" brushRef="#br0" timeOffset="106125">4752 11407 18190,'0'-6'2274,"0"2"-1042,0 4-1221,2-10-5,4 17 0,3-3-23,6 22-3392,0 3 3381,1 2-1053,0 4 1025,-2 2-1929,-3 4 1912,-4 0 6,-3 1-349,-2-2 422,-4-4 50,-3-6 1499,-3-8-1387,-2-7 28,0-8 28,-2-4 1,-1-9 43,-1-3 769,1-8-729,0-3 11,0-3-83,3 0 2856,-1-13-3019,6 8-34,0-7 387,8 11-443,2 1 422,16-8-511,2 8-68,13-5-89,0 10-198,3 3 30,5 2-56,0 2-130,1 3-1281,17 0 324,-16 3-661,-12 3 0,1 1-2570,9 3 3287,-4 0 706,-10 2 554,-17-2 901,-3 0-246,-4 0 253,-3 0 279,-2 0 644,-3 2-335,-1 0 245,-2 1-122,-2 2-67,-1 1-56,1 0-129,-1 2-202,0 0-195,2-1-141,0 0-134,3-1-56,1-1-23,2-1 314,1 0-336,2-1-17,2-1 253,7-3-348,-1-1-62,6-3-38,-2-2-40,4-4 50,12-9 34,5-5 11,10-11-72,-12 3-18,-5 0 18,-13 7 16,-1 1 6,-5 0 22,-2 1 134,-5-5-122,-7 4-130,-5 2-5,-7 8-5,-3 8-12,-3 3 0,-2 3 6,-3 3 17,-1 3-23,-2 7 0,3 2-331,0 4 342,4 2-22,2 2 6,4 2-28,-2 13 16,8-7 17,0 9-22,8-10 5,3 0-5,5 0-987,3-1 970,5-1-39,18 9 30,-2-20 1,3-2 25,19 12 8,-16-18 0,0-3 3,5-4-2744,-1-4 2761,-2-4 17,0-3-1,-2-5-22,-1-4 101,8-12-574,-12 6 579,4-10 6,-16 9 12,-3-2 17,-4 0-24,-2-3 18,-3-2-12,0 0 23,-2-2-1429,0 1 1457,0 0 761,0 2-778,-2 4 147,1-1-142,-2 11 464,0 0-536,-1 10 2713,0 3-2881,0 2 2164,0 7-2108,2 2 113,3 8-96,5 3 0,4 4-18,6 4-21,4 3-12,4 3-1387,2 3 1348,2 2-1486,0 0 1419,-3 1-34,-4-1-538,-7-1 314,-8 0-1383,-17 15-863,-10-11-7176,-11 7 9468,1-20 0,12-14 0,5-5 0</inkml:trace>
  <inkml:trace contextRef="#ctx0" brushRef="#br0" timeOffset="108962">546 9162 6890,'-61'-5'99,"-1"-1"0,8 1 0,5 0-49,-4-2 29,18 1 665,17 3-554,5 0 319,2 0-246,3 1 15,3 0-228,3 2 579,1-1-186,5 1 212,3 0 39,6 0-38,6 0-51,5 0-62,8 0-73,7 1-2883,8-1 2783,5 1-51,8-1-702,-28 1 0,1-1 473,3 1 0,2-1-1015,23 1 0,3-1 984,-12 1 0,1-1-24,-5 0 1,2 1-1,-1-1-363,9 0 0,-2 0 350,5 0 1,1 0-15,-19 0 1,1-1 0,0 1 7,1-1 1,1 0 0,1 0-4,1 0 0,1-1 0,0 0 11,1 0 0,0 0 1,3 0 21,4 0 0,4-1 0,0 0 1,-2 0-264,5 1 1,-3-1 0,3 0 265,-2 0 0,3 0 0,0 0 0,-4-1 31,3 1 0,-3 0 1,0-1-17,-14 2 0,1-1 1,0 0-1,0-1 9,1 1 0,-1 0 0,1 0 0,4 0 46,2-1 1,3 0 0,2 0 0,3 0 0,2 0-73,-13 1 0,3-1 0,2 0 0,0 0 0,1 0 1,0 0-1,-1 0 0,-3 1-3,11-2 1,-3 1 0,0 0 0,0 0 0,0 0 0,3-1-35,-10 2 1,2-1 0,2-1 0,0 1 0,-1 0-1,-1 0 1,-3 0 0,-4 0 42,18-1 0,-5 1 0,-3-1 1,2 1-17,-10 0 0,0 0 0,0 0 0,0 0 0,1 0-5,0 0 0,0 0 1,0-1-1,1 1 1,0 0-3,1 0 0,0 0 0,0 0 1,0-1-1,1 1-3,0 0 0,1-1 0,-1 1 0,1-1 0,0 1-1,1-1 1,0 1 0,0-1 0,1 0 0,0 0-5,0 0 0,1 1 1,0-1-1,0 0 1,0 0-8,1 0 1,0 0 0,1-1 0,-1 1-1,1 0-2,1-1 1,0 1-1,0 0 1,0-1 0,0 0-7,-10 2 0,1-1 1,0 0-1,0 0 1,0 0-1,0 0-1,0 0 1,1 0 0,-1-1-1,1 1 1,0 0 0,0 0 4,1 0 0,-1-1 0,1 1 0,0-1 1,0 1-1,0 0-3,0-1 0,1 1 1,-1-1-1,1 1 1,0-1-1,-1 1 2,1-1 0,0 1 1,0-1-1,0 1 0,0-1 1,1 1-2,-1-1 0,1 0 1,-1 1-1,1-1 0,0 0 1,0 0-3,0 1 1,0-1-1,0 0 1,0 0-1,0 1 1,0-1 1,1 0 0,-1 0 1,1 0-1,-1 0 0,1 0 1,0 0-3,0 0 0,0 0 1,0 0-1,0 0 1,1 0-1,-1-1 1,0 1 1,1 0-1,-1 0 1,1 0-1,-1 0 1,1 0-2,0 0 1,-1-1-1,1 1 1,0 0-1,0-1 1,0 1 1,0 0 0,-1 0 1,1 0-1,0 0 0,0-1 1,0 1 3,0 0 0,0 0 0,0 0 0,0 0 0,0-1 0,0 1 0,0 0 0,0 0 0,0 1 0,1-1 0,-1 0 0,0 0 4,0 0 1,-1 0 0,1 1 0,0-1 0,0 0 0,0 1-3,-1-1 1,1 0 0,-1 0 0,1 1 0,-1-1 0,1 1-1,-1-1 0,0 1 0,0 0 0,0-1 0,0 1 0,-1 0-3,1 0 0,-1-1 0,1 1 0,-1 0 0,1 0 0,-1 0-3,0 0 1,-1 0-1,1 0 1,-1 0-1,1 0 1,-1 0-3,0 1 1,-1-1-1,1 0 1,-1 0-1,1 1 1,-1-1 0,-1 0 0,1 1 1,-1-1-1,0 1 1,0 0-1,0-1-1,-1 1 1,0-1-1,-1 1 1,1 0-1,-1 0 1,0-1-1,10 1 1,-1-1 0,1 0 0,-2 1 0,1-1-4,-1 1 1,-1-1-1,0 1 1,-1-1 0,1 1-3,-2 0 0,-1 0 0,1 1 1,-1-1-1,0 0 0,-2 1 0,1-1 0,-1 1 1,0 0-1,-1-1-6,-1 1 1,-2 1 0,1-1-1,0 0 1,3 0-1,1 1 0,2-1 1,2 0-1,-1 1 0,-1-1 1,-3 1-6,11-1 1,-5 1 0,0 0-1,3 0 3,-4 0 1,4 0-1,0 0 1,-3 0-1,-4 1 31,8 0 1,-5 0 0,-1 1-58,-4-1 0,0 0 1,0 1-136,9 1 1,1 1 0,-5-1-182,4 1 1,-4 1-322,-14 0 1,1 0 0,-6 0 668,-5 2 0,-6 0 0,2 1 0,-8-1 0</inkml:trace>
  <inkml:trace contextRef="#ctx0" brushRef="#br0" timeOffset="110418">6740 11471 18868,'-4'0'2520,"1"0"-7838,3 0 5026,51-25-128,-20 14 371,6-4 0,2 0-825,5 7 250,1 2-1190,1 2-1256,-1 1 3070,3 2 0,-23 1 0,-2 0 0</inkml:trace>
  <inkml:trace contextRef="#ctx0" brushRef="#br0" timeOffset="110562">6867 11681 14499,'-6'2'6357,"1"0"-3198,5-2-3724,67-42-6316,-28 23 5346,7-7 0,3-1 1535,10 4 0,-41 15 0,-2 3 0</inkml:trace>
  <inkml:trace contextRef="#ctx0" brushRef="#br0" timeOffset="112209">8081 11482 11777,'0'-6'7517,"-1"1"-5445,1 5-1282,-1-64-112,1 41-2940,0-17 0,-1 3 2693,2 23-83,-1-1 1340,0 8-1464,0 3 788,0 2-984,-1 1-56,-1 5-6,-1 2 3426,-1 5-3398,1 3-16,0 2-34,-1 3-56,0 1-107,1 2-122,1 1-191,1 0-409,4 1 941,18 22 0,-14-27 0,13 14 0</inkml:trace>
  <inkml:trace contextRef="#ctx0" brushRef="#br0" timeOffset="112528">8631 11256 18352,'-3'-3'3895,"1"0"-553,2 3-2627,-33-30-653,25 22 4,-25-23-9,33 31 303,0 0-27,3 0-27,-1 0-43,3 0-274,-2 0 258,-1 0 0,0 0-16,-1 0-242,1 0-12,0 2-74,2 3-200,0 1-11,-1 4 177,0 2 34,-2 4 102,0 4-93,-1 2-146,-3 5-2733,-5 18 2756,-2-4 1,1-7 0,3-15-1</inkml:trace>
  <inkml:trace contextRef="#ctx0" brushRef="#br0" timeOffset="113043">9447 11480 18237,'3'-46'972,"-1"0"1,1 4 0,-2 7 352,-1 14-787,0 4 768,-2 4-998,0 3 374,0 2-585,0 4 1040,0 2-1293,0 1-83,2 1 323,-1 5 667,0 3-712,1 8 41,0 16 14,0-3-448,2 12 421,0-9-119,4 1-349,1 1-78,2 0-124,1 1-240,0 0-309,1 0-430,-1-1-520,-1-2-321,-2-2-515,-3-3-842,-1-3 3766,-3-2 0,0-11 0,0-1 0</inkml:trace>
  <inkml:trace contextRef="#ctx0" brushRef="#br0" timeOffset="113261">9260 11683 24419,'16'-30'33,"-1"1"1,11-2-1,4 8 1,19 13-702,-15 4 1,1-1 729,21-4 5,3 1 0,1-2 0,-1 1 12,-1-1-1512,-4 0 1483,-3 0-11,-6 1-27,-5 1 629,-6 2-635,-6 1-34,-6 2-84,-5 3-135,-3 0-419,-4 2-1664,0 2 1767,2 1 0,-9-2 1,1 1-1</inkml:trace>
  <inkml:trace contextRef="#ctx0" brushRef="#br0" timeOffset="114659">10865 11310 16553,'-47'4'887,"1"0"1,3 0 0,6 0 2530,11 2-2424,1 0-245,1 0-34,1-1-154,4 1 1364,1-3-1332,5 0 693,3-1-946,5-1 2630,2 0-2970,3-1 0,5 1 0,0-1 0,9 0 0,3-1 0,7-1 0,5-2 0,27-6 0,-9 2-146,-15 2 0,1 0 253,2-1 1,-1 0-836,17-4 762,-19 4 0,-1 0-25,4-2 20,-6 2-52,-5 1 137,-6 0 127,-3 2-66,-7 2 17,-1 1-192,-6 1 0,-1 0 0,-3 0 0,1 0 0,-2 0 0,0 0-868,0 0-368,-2 0-1438,-1 1-6413,2-1 9053,0 0 0,3 0 0,1 0 0</inkml:trace>
  <inkml:trace contextRef="#ctx0" brushRef="#br0" timeOffset="115011">10235 11009 30847,'12'8'-3027,"0"3"1439,-4 6-446,3 2-504,2 0-7293,8 7 8630,-6-9 0,0-2 1,-11-10-1</inkml:trace>
  <inkml:trace contextRef="#ctx0" brushRef="#br0" timeOffset="115217">11679 10782 26157,'4'-3'1805,"-1"0"-1865,-3 3-527,-6 63-4205,-6-18 4759,3 1 0,0-2 0,-4-9 0,3-15 0</inkml:trace>
  <inkml:trace contextRef="#ctx0" brushRef="#br0" timeOffset="116159">12719 11208 19586,'-8'0'2975,"2"0"-2130,6 0 650,0 0-1517,-9-21-58,21 13 61,0-18-36,25 19 13,5 1-860,2 0 829,2 2-24,-2 2-24,-1 1 2,-5 1-114,-4 2-30,-7 2-42,-5 3 42,-8 1-174,-6 3 277,-6 1 49,-10 3 35,-6 1 11,-9 3 24,-6 0 28,-5 2 28,-4 0 15,10-6 0,-2 0 19,1 0 1,-1-1-560,0 1 1,2-1 549,-19 9-87,24-10-253,5-2 223,4-1 669,6-3-713,3-1 179,2-2-208,2-2 1233,1-1-1038,6-2 328,0-1-323,9-3-27,2-3 11,5-2 16,3-3 17,2-3 40,1-2 38,0-3-1194,0-4 1311,-2-1-2973,-3-4 3003,-3-1-691,-4-1 677,-3 2-414,-4 0 400,-3 3 676,-3 4-721,-2 2-32,0 5-8,-2 4 2745,-1 3-2802,0 3 1030,-1 2-1099,1 2 680,0 2-741,2 6 26,0 0-14,2 9 10,2 0-6,3 3 4,2 2-19,1 2-14,2 2-15,2 2-67,6 16-29,-6-9-351,2 12 91,-10-13-299,-4 0-698,-10 1-2249,-5-1 3650,-13 3 0,11-16 0,-1-2 0</inkml:trace>
  <inkml:trace contextRef="#ctx0" brushRef="#br0" timeOffset="117428">14284 11333 23371,'-44'-3'313,"1"1"1,-4 1 0,7 1-118,13 3 359,-21 3-415,28-4-23,-5 2 18,21-4 33,10 0-117,4-2-1,13-2-19,11-3 0,4 0-20,16-3-228,-8 2 1,3 0 238,-7 1 1,-1 0-3251,21-2 3230,-23 2 1,0 1 14,21-4-561,-19 3 555,2-1 1,-23 5-7,-8 1 284,-4 1-267,-5 0 3161,-1 1-3188,-12 0 855,-1 2-850,-11 0-3392,-4 4 3404,-6 0-12,-7 2-696,-3 1 696,-4 1-278,-2-1 289,14-2 1,-1 0-7,-16 3-324,19-3 1,0-1 324,-6 2-12,5 0 2609,-1 0-2637,10-2 6,5 0 867,10-3-867,8-2 378,1-1-328,5 1 1122,2-1-1060,32-2-73,-8-1-518,24-3 518,-14-1 0,3 0 6,2-2-17,0 1-1476,-1-2 1482,-2 2-12,-1-2-849,8-1 855,-15 1 12,4 0-1,-14 1-11,-7 3 359,0-1-454,-10 4 1320,-5 2-5410,-3 1 746,-5-1 3439,-1 1 0,1-1 0,0 1 0</inkml:trace>
  <inkml:trace contextRef="#ctx0" brushRef="#br0" timeOffset="117727">13670 11073 18677,'0'-4'2263,"0"1"236,0 3-2550,0-19 40,0 20-364,-1-4-824,0 33-352,-1 1-2247,4 1-6033,1-11 9263,1-4 0,-1-8 1,-1-3-1</inkml:trace>
  <inkml:trace contextRef="#ctx0" brushRef="#br0" timeOffset="118295">15176 10900 18571,'-3'-8'3585,"2"1"-2773,1 7 1938,0 0-2733,0-17-34,0 13 6,1-13 0,-1 17-23,0 0 40,0 4 0,0-1 27,0 3 12,0-1-17,0 3-11,-1-2 5,-1 2 6,-1 0-5,0-1 10,-1 0-10,1-1-1,-2 2-11,3-3-5,-1 0-6,2-3-39,1-2 5,0 2-50,0-1-404,0 3-128,0-1-2358,0 3-958,0-2 3932,0-1 0,0-1 0,0-1 0</inkml:trace>
  <inkml:trace contextRef="#ctx0" brushRef="#br0" timeOffset="118718">15235 10842 25186,'-1'-24'173,"0"5"-161,1 19-40,0 0 33,2 5 6,-1 0 1,2 6 4,-1 0-9,1 1 9,0 1-10,-2 0-6,0 1 11,-1 0 6,1 0-6,-1-1 6,-1 0 0,-2-1-12,-1 0 12,-2-2 0,-1 0-6,-1-1 6,0-1-6,0-2 0,1 0-16,1-1-1,0 0-16,2-1-34,-1-1-79,2 0-117,-1-1-230,1 1-431,0-1-975,-1 0-2777,1 0 4665,-2 0 0,4-1 0,-1 0 0</inkml:trace>
  <inkml:trace contextRef="#ctx0" brushRef="#br0" timeOffset="119018">15233 10842 18576,'1'-4'3547,"0"1"-58,-1 3-3500,6-11 5,-5 8 23,5-7 11,-5 13-6,2 3-10,0 0-1,1 3-22,0 0 11,0 2 0,-2 1 0,0 9-40,-9 3-49,-1 2-69,-8 0-127,-1-8-270,-2 1-671,-2-1-2185,-2 0 2563,0-1 0,10-7 0,2-3 0</inkml:trace>
  <inkml:trace contextRef="#ctx0" brushRef="#br0" timeOffset="119959">13708 11143 12037,'-4'-4'3781,"1"1"3094,3 3-5931,-2-4-853,1 2-160,-1-2 214,2 4 59,3 0-182,0-1 346,3-2 17,-2 1-193,1-2 278,-1 0 31,-1 0-79,1-1-300,-1 1 189,-1-2-250,1 1 97,-1-2-85,0-1-58,-1 1-29,0-2 24,-1 3 39,0 2-149,0-2 30,0 2-119,0 0 95,-2 2-140,0-1 83,-2 2 171,1-1 13,-1 2 136,1 0 68,-1 0-6,-2 0 53,-1 3 342,-1 1-102,0 2-179,2 0-64,-2 8-209,3-3-101,-2 6-22,4-5-79,-1-1-166,2 2-12,-1 5-16,1-3 31,0 10 99,1-10-10,1 4 2,2-6-39,5 3-140,1-3-77,3 4-62,0-6-148,2-1-494,2 0 1173,13 3 1,-14-8 0,6 2 0</inkml:trace>
  <inkml:trace contextRef="#ctx0" brushRef="#br0" timeOffset="120735">15265 10903 25277,'6'0'11,"-2"0"-90,-4 0 93,-3 3-64,-2 2 5,0 0 33,-2 2 16,0-2-38,-2 0-11,-1 0 6,-1 0-7,-1 0 52,0-1 11,0 0-6,0-2-6,2-1 40,0 0 84,-1-1-51,3-1 6,0-1 1,4-1-12,1-2 16,1 0-5,0-1 0,2 0 0,0-1-5,0 1-12,0-1 28,3-3-61,1 3-1,2-3 1,-1 5-6,1-1-22,-1 3 10,1-1-16,-2 1 0,0 1 0,-1 1-11,0 0 6,0 1 5,1 0-12,2 0 12,0 2-11,1 0 17,2 3 11,1 1-17,-1 2-17,1 0-22,-1 3-23,0 1-16,-2 2-57,-1 4-122,-4 0-1390,-7 15-1770,-4-7 2600,-11 13 1,9-24 0,-1-1 0</inkml:trace>
  <inkml:trace contextRef="#ctx0" brushRef="#br0" timeOffset="127632">4423 2916 19503,'-50'9'1440,"1"1"0,3-2 0,9 0 668,18-3-679,2 0-425,3 0-297,3-1-466,4-1 47,3-1 1315,3-1-366,7-1-1231,3 0-268,8-2-6,5-1 76,21-6 44,-5 2-1299,16-5 1202,-12 4-235,0-2 863,0 2-3023,-3 0 2809,-3 1 285,-6 2-141,-6 1 21,-7 1-40,-8 2 94,-17 5 521,-5 1-192,-14 5-71,2 0-295,-4 1-13,-3-1-26,0 2 83,-17 4-395,11-3 0,-12 3 0,3-2 0,13-4 0,-16 5 0,21-7 0,4 0 0,12-5 0,10-3 0,2 0 0,8-2 0,1 0 0,9-4 0,3-2 0,4-1 0,5-2 0,20-5-270,-9 4 540,14-4-270,-17 6 0,-2 0 0,-3 2 0,-5 1 0,-4 1 0,-6 3 0,-7 1-219,-6 2-361,-7 2 800,-5 3 88,-7 2-37,-5 2-271,-4 2 0,-4 1 0,-2 2 0,-17 7 0,11-5 0,-12 5 0,17-9 0,1-1 0,4-2 0,3-2 0,6-2 0,3-1 0,6-2 0,3-1 0,3-1 0,2 0-768,3-3 767,2-2 262,4-2-140,3-2 129,13-5-825,12-1 632,8-2 1,-14 7 0,-11 5-1</inkml:trace>
  <inkml:trace contextRef="#ctx0" brushRef="#br0" timeOffset="129034">15958 2449 15989,'-46'3'811,"0"0"1,5-1 0,5 1-141,14-2-27,1 1-173,2 0-109,3-1-163,3 0-118,3 1-43,4-1 38,3 0 62,2 0-1,4 0-76,3 0-22,6 0 1,4-1-40,8 0-11,3 0-44,6 0-283,4 0 374,3 0 388,0-1 2,2 0 295,-4 0-17,-2 1-44,-7-1-8,-5 1-7,-8 0 23,-6 0-317,-6 0 32,-5 1-733,-4 1 566,-5 1 70,-7 1-111,-17 3 10,5-2-10,-12 3-13,10-3 8,0 1 373,-1 0-594,1-1-86,2 0 391,1-1-281,4 0 47,1-1-6,0 0-48,8-1-100,2 0 85,10-1 108,4-1-176,3 0 14,4 0-46,12-1 397,-2 0 68,9-2 11,-2 0 57,2-1-14,2 0 149,1 0-10,2 1-8,13-2-425,-11 2-60,6 0-44,-19 2-66,-5 0 17,-6 0-52,-8 1 271,-15 0-239,-4 2 95,-13 2-1554,0 0 1635,-5 2 31,-21 2 11,-7 0 56,1 1-277,6-2-48,21-4 230,6-1 24,6-1-69,8-1-1,8 0-76,5 0 114,19-5 331,0 0-1,17-5-1723,0 0 1737,5 1-88,4 0-26,3 0-63,3 2-82,1 0-399,-16 4 0,2 0-502,15 0-2732,12 1 3394,-22 3 1,-20-1 0,-3 0 0</inkml:trace>
  <inkml:trace contextRef="#ctx0" brushRef="#br0" timeOffset="134108">17001 10230 15454,'-1'51'136,"0"1"1,0 0 0,0 6-1,-1 1 1,0-2 144,1-11 0,0-3 1,0 5-268,-1 6 0,-1 5 0,0 0 0,1-4 37,-1 0 0,0-4 0,0 4-54,1 0 0,-1 4 0,0 1 1,0-3-2,1 6 0,-1-1 0,1 0 2,0-12 1,1 1 0,-1-1 0,1 2-69,-1 1 1,0 1 0,1 0-1,-1 0 66,0 2 0,0 0 0,1 0 0,-1 1 98,0 1 0,0-1 0,0 1 0,0 0-133,-1 1 0,1 1 0,-1-1 0,1 0-164,-1 1 1,0-1 0,0 0-1,0 1 31,0-1 0,-1 1 0,1-1 0,-1 1-208,0-2 0,0 1 1,-1-1-1,1 0-423,-1 0 1,1 0 0,-1 0 0,0-2-1488,0-5 1,1 0 0,-1-1 0,0-2 2289,-1 10 0,1-1 0,-1-7 0,2-4 0,-1-6 0,0 8 0</inkml:trace>
  <inkml:trace contextRef="#ctx0" brushRef="#br0" timeOffset="134734">18361 11519 22291,'-3'-40'395,"-1"0"1,1 3 0,0 10-239,3 23-152,0 2-134,1 1 101,2 4 51,2 2-1,5 5-5,1 3-3403,3 3 3397,3 3-167,1 1 139,0 3-67,3 12 17,-7-6-12,-1 8 1,-9-11 27,-3 0 46,-4-4 22,-3-4 44,-4-4 12,-2-4 33,-2-5 40,0-3 0,-1-1 22,2-4-23,2-2 3299,2-4-3338,2-3-39,3-2-33,2-1-34,2-3 155,11-8-267,13-3-90,23-11-3324,-2 10 3347,9 2-28,-11 11-47,0 1-105,-12 6 1,1 1-323,-1 1 0,0 1-2843,30-6 1698,-11 5-5064,-8 6 1388,-14 1 5928,2 1 1,-21 0-1,-4 0 1</inkml:trace>
  <inkml:trace contextRef="#ctx0" brushRef="#br0" timeOffset="135268">19031 11427 9694,'-4'2'6015,"1"-1"1787,3-1-7617,-40 11-67,31-8-45,-31 8-34,45-11 11,1-1-3386,4-1 3375,5-2-685,4-2 658,5-1 44,15-6-23,-9 2 12,10-3 5,-17 3 18,-4 0 38,-3 1 23,-4 0 5,-4 0 1,-3 0 3133,-3-2-3190,-1 2 989,-3-1-1022,-7 2-29,-7 3-10,-3 0-6,-2 5 0,4 1 11,-2 3 0,0 2-11,-1 3-11,-8 9 6,0 7-7,1 1 7,6 4-18,9-6 12,3 1-11,2 1-1,4 0-10,1 0 5,6 0 11,3-1-17,6-1 23,5-2-6,5-1-5,3-2-624,4-3 651,1-4-156,27-3 184,-8-14 7,7-2-607,-20-11 657,-15 1-1,-4-2 119,0-14-73,-7 7-1,-2-11 23,-7 10 28,-2 1 602,0 1-574,-1 2-17,-1 3 184,-1 4-61,-1 0 505,2 7-718,-1 0-50,3 7-16,0 1-130,0 1 51,2 7 84,19 16-40,-3-1 1,17 12-379,-10-9 351,1 2 0,0 3-1,-2 0-27,-5 2-135,-2 13 0,-9-10-44,-4 7-102,-10-13-156,-5-1-3538,-6-1 2849,-5-1-1093,-4-2-4736,-2-2-2276,1-4 9281,3-4 0,12-7 0,5-3 0</inkml:trace>
  <inkml:trace contextRef="#ctx0" brushRef="#br0" timeOffset="135495">19996 11415 21702,'-5'0'2028,"2"0"-7733,3 0 5038,75-13-658,-41 11 1,1 1 42,20-5 1,1 1-1024,-16 6 0,-3 2 2550,15 5 1,-25-3 0,-4 0 0</inkml:trace>
  <inkml:trace contextRef="#ctx0" brushRef="#br0" timeOffset="135635">20092 11641 23103,'50'-5'-363,"-1"0"1,-3 1 0,-3-1-3497,-9-1 0,-2 0 3859,25-6 0,-9 2 0,-21 4 0</inkml:trace>
  <inkml:trace contextRef="#ctx0" brushRef="#br0" timeOffset="140609">21259 11602 13749,'-45'0'2272,"0"0"0,4 0 0,6-1-1561,14 0 466,0-1-253,9 1-571,2 0-79,8 1 107,2-1-191,4 0-100,9-2-34,19-2-62,22-2-5,0 2-390,9 0 412,-27 2 1,-1 0-3264,19-1 3255,-19 1 0,0 1 19,23-3-224,-19 3 213,3-1 12,-23 2 10,-8 1 6,-6 0 73,-3 0-100,-8 0-7,-3 0 1,-10 0-1,-3 1 70,-6 1-70,-6 1-5,-3 1 11,-3-2 1,1 2-7,0-1 46,-8 0-18,15 0-5,-2 0 3222,17-2-3194,6 0 272,3 0-311,6-1-50,2 0 49,4 0 293,1 0-259,15 0-38,0 0 11,12-1-12,1-1 0,2-1 6,2 0-3392,-2 1 3386,-3-1-6,-5 0 7,-6 1 77,-4 1-10,-8 0-1,-3 1 12,-6 0-74,-5 0-4,-3 0 10,-8 0-16,-21 1-6,4 1 2,0-1 1,-1 1-1871,-17 2 1678,2-2-548,18 0-186,22-2-1064,8 1 1988,10-1 0,-4 1 0,4-1 0</inkml:trace>
  <inkml:trace contextRef="#ctx0" brushRef="#br0" timeOffset="145694">22395 11427 15098,'-2'-4'6049,"0"0"-2940,2 4-3114,-14-25-7,8 21 12,-10-17 12,11 28 4,-1 3-4,-7 13-7,3-2-10,-5 9-7,7-5-16,1 1-33,3 2-40,1 0-269,2 13 74,2-10-507,2 9 389,3-15-90,-1-2-1149,4 4-3109,-2-9 2605,1 2-1131,-4-12 3288,-2 0 0,0-5 0,-1-1 0</inkml:trace>
  <inkml:trace contextRef="#ctx0" brushRef="#br0" timeOffset="145957">22100 11682 14589,'-2'-4'6351,"0"1"-2772,2 3-3556,0-34-4252,5 24 4245,4-27 7,7 33 556,5 1-557,5 0 12,4 0-23,4 0 23,3 1 50,19 0 22,5 0-50,-1-1-859,-8 1 865,-18-1-74,9-1 68,-14 1 12,6 0-12,-12 0 2708,-7 2-2747,-2 0 368,-9 1-599,-2-1-3063,-2 1 0,-1 0 0</inkml:trace>
  <inkml:trace contextRef="#ctx0" brushRef="#br0" timeOffset="147367">5214 2932 7733,'-6'-6'3741,"2"1"-2698,4 5 2580,0 0-3494,57-40-4296,-26 24 4189,9-8 1,0 0-7,2 12 180,0-2-185,0 0-267,-2 1 262,-3 0 16,7 0-10,-15 3-1859,1 1 2032,-19 5 1930,-5 2-1986,-4 1 561,-8 1-734,-3 0 318,-10 3-274,-5 3 11,-6 4 6,-6 3 967,-5 2-973,-3 0-699,12-4 0,-2 0 711,-16 6 10,10-3 1,0 0 16,-2 2-5,-10 3-6,23-7 11,2-1 0,5-2 1,2 0-18,5-1 311,-1 1-28,7-3 1958,-1 0-1981,8-3 1752,0-1-1809,2 0 52,0 0 180,6-1-370,1 0-23,8-1 54,15-5-116,-2 0 195,13-5 51,-8 1 359,1 0 62,0-1-36,14-4-48,-14 4-817,8-2 771,-19 5-160,-4 1 13,-5 2-104,-3 0-64,-6 3-74,-2 0-70,-3 1-276,-4 0-30,-3 0 834,-5 0-808,-6 1 82,-5 4 5,-5 1 406,-3 2 389,-21 6 196,-7 2-437,22-6 0,0 0-2446,-18 5 2688,10-2-50,21-5-6,5-2-389,6-1-309,3-1 8,5-2 3,2 0 627,2-2 2144,6 0-2495,10-4-175,4 0-65,11-4-37,-1 0-13,4-1 198,4-1-64,2-1 461,16-5-54,-15 4-1018,10-3 818,-20 6-69,-3 0 17,-4 3-245,-3 0 8,-4 4 82,-4 0-168,-1 1-334,-3 1-291,-2 1-812,0 2-3417,0 2 4629,0 5 0,-2-5 0,-1 0 0</inkml:trace>
  <inkml:trace contextRef="#ctx0" brushRef="#br0" timeOffset="148417">16949 2450 17198,'-41'-3'407,"-1"0"0,4 0 0,10 0 2401,20 2-2551,4 0 1080,1 1-566,2-1-479,5 0 270,2 0 3130,8-2-3377,3 0 20,3 0 23,17-3 123,-8 3-672,11-2 628,-14 3-984,0 0 29,-4 0-1,2 2-24,-11 0 13,-1 0 35,-10 0 467,-1 0-51,-9 1 132,1 0 53,-9 2 3,1 1-3350,-3 0 3391,-1-1-47,-2 1 10,0 0-16,0-1-98,0 1-13,0-1-25,3 0 5,-1 0 14,3 0 23,0 0 18,2 0 3383,-3 1-3360,5-1-16,-2 0 40,7-1-9,2 0-34,1-1-21,2 0 5,1-1 65,6 1-227,17-1 4,-1 0-15,16-1-13,-10-1 52,2-1 43,1 0 54,13-1-3414,-10 1 3612,6 0-678,-16 0 645,-5 2-237,-6-1 350,-4 1-100,-5 0 94,-2 1 2765,-7-1-3227,-9 0 130,-5 0-36,-6 0 40,4 1-37,-2 0 37,0 0-113,1 0 97,1 0 226,3 0 772,4 0-921,5 0 362,2 0-518,4 0 0,3 0-12,0 1-849,6 0-1771,2 1 1916,8 2 0,-8-2 0,1 0 0</inkml:trace>
  <inkml:trace contextRef="#ctx0" brushRef="#br0" timeOffset="150104">23058 11411 19888,'-10'-3'358,"-2"1"-224,1 5 1,-2 1-1,-2 1 12,-1 1-6,0 2 0,1 1 5,0 1-22,1 2-22,1 0-6,1 2-16,0 2 5,1 0 0,1 1 0,1 2-6,1-1-11,1 2 52,1 8-69,3-7-5,1 7 11,2-11 0,2 1 17,2-1 5,4 0 6,2-1 6,1 1-12,2-2 1,1-1-7,-1-1 12,2-2 23,-1-2-1,0-2 17,0-2 185,5-1-117,-5-3-6,4 1-12,-8-5 113,6-4-163,-4-1 0,4-4 12,-5 1-23,1-2 0,-1-1-23,1-2 6,0 0 6,-1-1 118,3-6-101,-5 5-6,0-3 5,-5 6 1,-2 2-17,-1 0 0,-1 0-12,-1 1-16,-2-1-23,-3 1 1,0 0-29,-3 0 1,0 0-7,-2 0 7,0-2-18,-1 2 12,2-1 11,-1 2-5,2-1-7,0 2 18,1-2-17,3 5 5,-1-1-5,4 4-11,0 2 5,1 0-364,0 1 112,-1 0-100,1 2-282,-1 1-614,0 1-1962,-1 3 3199,-2 1 0,3-2 0,-1-1 0</inkml:trace>
  <inkml:trace contextRef="#ctx0" brushRef="#br0" timeOffset="151062">6097 2574 7078,'0'-6'2168,"0"2"-4151,0 4 1983,-1 4 0,1-3 0,-1 4 0</inkml:trace>
  <inkml:trace contextRef="#ctx0" brushRef="#br0" timeOffset="152678">23535 11499 22615,'8'-30'667,"-2"7"-522,-6 23 175,0 0-315,-3 1 6,0 1 17,-4 3 12,0 2-18,-3 3 17,-1 1 6,-10 9-17,-2 3-6,-1 1-10,1 0-18,8-7 12,2 0-6,2 0-23,1 0 12,3-1 0,3 0 0,2-2 16,2 0 23,7 6-17,2-5 12,6 3-1,0-5-5,0-1 5,2-1 1,-1-1 50,6-1-17,-6-3 11,3-1 17,-6-3 11,-1-1-5,2-1 5,-2 0 11,2-3 1,-1 0 21,0-2 7,-1-2 5,0-1 0,-1-1 0,-1-2-5,-1 0-1,-1-2 1,-1 0-12,-1-1 6,-2 0-6,0 1-11,-2-2-6,-1 1-33,0-1-23,-1 0 6,-1-1-5,0 0 5,-2 1 0,0 0-23,-2 2 1,0 0-6,-1 2 17,-5-5-28,1 5-6,-4-3-17,3 6 12,-1 0-12,0 3-11,1 0 1,0 1-40,2 2-17,0 0-50,0 2-96,1 1-145,0 2-341,0 4-679,1 2-1876,0 4 3260,3 4 0,1-8 0,2 1 0</inkml:trace>
  <inkml:trace contextRef="#ctx0" brushRef="#br0" timeOffset="153343">20848 11123 18144,'0'-4'3153,"0"1"-866,0 3-2187,-3-17-330,1 14 134,-4-11-24,1 20 206,-2 2-235,-1 3 209,-1 2 18,-2 3-171,2 1 113,-1 1-131,2 1-96,1 1-403,4 0-642,0 0-301,3 0-766,2-2-1217,3-2 3510,5-1 0,-4-7 0,1-1 0</inkml:trace>
  <inkml:trace contextRef="#ctx0" brushRef="#br0" timeOffset="153576">21005 11180 22249,'-16'-43'-327,"2"10"181,11 35 1087,0 2-882,-3 4-33,0 2-19,-1 2-12,1 2-62,-1 1 83,3 1-67,0 1 118,2 2-442,2-1-161,0 0-845,3-1-969,0-1 2336,6 0 1,-5-7-1,1-2 1</inkml:trace>
  <inkml:trace contextRef="#ctx0" brushRef="#br0" timeOffset="154376">23521 11170 22450,'-5'2'270,"-1"0"-172,-6-1-42,2 0 16,-3-1 45,6 0 34,1 0 45,1 0 296,2 0-258,1-1-18,1-1 121,1-3-196,0-1-5,1-3-27,1 0-34,2-1 6,1-2-21,1 1 13,1 0-3,0 0 5,0 2-5,-1 0 5,-1 2 5,0 2-28,0 1-11,-2 1-23,-1 1 0,-1 1-89,0 1 61,1 1 20,-1 2-30,3 3 22,-1 1-11,2 4 10,-1-1 0,0 3-11,-2-4-6,0 1 3,-2-1-15,0 1-22,0 0-28,0 0-27,0 0-85,-2-1-134,0 1-245,-1-1-2420,-1 5-370,1-3-5714,0 1 9073,2-4 0,1-5 0,0 0 0</inkml:trace>
  <inkml:trace contextRef="#ctx0" brushRef="#br0" timeOffset="154832">24057 11154 15345,'3'-2'3546,"-1"1"386,-2 1-3904,-4 0-17,0 1 0,-6 0 11,0 2 1,-3 0-23,-9 3 17,4-1-6,-6 1 34,6-1 5,5-2 40,2-1 72,7-1 56,2 0 790,0-1-840,2-4-5,-1 0 89,0-8-146,1 3-5,-1-4-16,1 4-1,1-1-12,0 1 68,3-5-84,1 5 17,4-6-34,-2 7-11,2 0-22,-2 3 11,-1 3-12,3-1 7,-2 2-18,0 1 0,4 4 6,-5 1 6,5 4-12,-5 0 6,0 1 6,0 2-17,-2-1 16,0 3-16,-2-1-13,0 2-24,-2 0 2,-3 2-46,-2 1-228,-6 2-410,-3 0 809,-17 13 1,18-19-1,-9 7 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5T14:50:36.4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3563 2461 23210,'1'-45'517,"0"0"0,0 4 1,-1 7 98,-3 11-398,2 10-67,-2 1 452,2 9-570,0 2 137,1 0-181,-1 5 119,4 9-97,1 4-39,2 12 295,0-2-267,-2 6 0,0 3 0,-3 4-6,1 1-10,-5 19-620,0-16 642,-3 9 5,2-23 0,0-5 17,0-2 0,2-10 39,0-2 23,2-9 5,0-4-11,0-2-39,1-5 607,2-6-624,2-5 6,9-19-12,-2 5-1118,8-15 1107,-3 11 23,1-1 16,2 1 34,10-14-45,-6 16 17,8-8-28,-9 20-5,0 3-302,0 4 268,0 3 16,2 4 12,11 3-45,-7 3 23,10 2-12,5 12 45,-9 1-496,-5 3 0,1 3 384,6 5-51,10 12-77,-18-8-113,-2 3-202,-3 0-374,-6 3-785,-3-1-8145,-3 13 8470,-6-16 0,-2-1 1,-3-20-1</inkml:trace>
  <inkml:trace contextRef="#ctx0" brushRef="#br0" timeOffset="222">4789 2331 24215,'42'-30'-352,"0"0"1,0 0-1,8-8 1,0 7-1282,10 21 0,-2 8-1842,-22 0 1,-3 1-1150,10 1 0,-3 0 4172,2 2 1,-20 1 0,-10-2-1</inkml:trace>
  <inkml:trace contextRef="#ctx0" brushRef="#br0" timeOffset="380">4950 2584 24478,'41'-21'-983,"-1"-1"0,1 1 0,15-9 0,-4 6-5279,-1 11 6179,7-1 0,-27 6 0,-1 2 1</inkml:trace>
  <inkml:trace contextRef="#ctx0" brushRef="#br0" timeOffset="1330">6852 2077 23003,'-18'-45'188,"0"0"1,1 4-1,7 7-4410,15 19 4513,3 0 334,21-5-361,-1 5-55,17-3-67,-4 6 96,6 4-9,3 1-52,2 4-111,0 1 235,-2 5 397,-5 2-297,-7 5 92,-5 2-258,-8 2-106,-7 3-148,-7 2-171,-6 2-167,-6 2 246,-7 2-51,-7 0 2862,-8 1-2402,-5-2 180,-4 1 333,-3-1 127,0-2-76,1-2-162,1-2-157,2-4-18,-5 2-179,12-8 608,-1 0-706,14-7-110,3 0-87,3-2-172,3-1-400,0 0 1013,2-3-1185,0 0 203,0 0-47,3 0 411,10-4 293,1 3 220,23-2 196,-8 5-307,15 0 299,-7 2-397,3 4-178,3 2 0,1 4 0,0 2-191,0 2-161,-3 3 30,-4 1-103,-7 0-25,-8 1-30,-8 0-108,-12 7 121,-12-5 269,-12 6 124,-12-6-517,-8-1 542,-9 1-1214,21-10 0,-1 0-745,-2 1 1,-2-1 2131,-8 1 1,1-1 0,-3 1 0,-1-1 0</inkml:trace>
  <inkml:trace contextRef="#ctx0" brushRef="#br0" timeOffset="3566">4134 4114 19126,'3'-52'1952,"-1"0"1,0 5 0,-1 7-1594,0 16-51,-1 4-28,1 4-39,-1 2-45,0 5-50,0 2-57,0 3-55,1 3-12,-1 0-11,3 9 1,0 1-1,3 9 0,-1 2-11,0 6 11,-2 5 17,-2 4-28,-1 5-737,-2 2 742,-3 2-22,-3 0 23,-1-1 0,0-2-1,0-4 1,2-5 5,2-5-11,3-6 6,-1-6-1,3-4 23,0-4 224,0-4-190,2-8-12,2-4-16,2-6 5,2-3 23,0-3-29,0-3 29,1-2-1,-2-4-21,0-1-1,-1-4 0,0-2-1379,-1-2 1373,0-2-826,1-17 866,-2 17 6,-1-11 10,-2 24-16,-1 5 0,0 6-12,0 5-5,0 4-16,0 3 1845,0 3-1890,-2 1 1135,2 5-1130,-1 3 17,0 16-17,-1 1-5,-1 13-18,0-1-3430,-1 4 3307,0 5-207,-1 2-829,0 2-544,1 2-4743,1 0 5936,1 6 1,1-26 0,0-3 0</inkml:trace>
  <inkml:trace contextRef="#ctx0" brushRef="#br0" timeOffset="4872">5040 4094 21162,'-29'-40'244,"-1"1"1,2 2 0,3 10-167,6 23 1295,0 2-1278,1 2 412,4 2-495,-1 0 246,7 4-258,3 0 11,2 1 799,2 1-799,3 0 17,6 7-16,1-2 10,6 6-11,0-5 6,2 1 5,13 8-27,-7-5-251,10 7 239,-11-7-5,-2 0 16,-2 0-27,-4-1 16,-2-1 6,-4 0-6,-4-2 6,-2 0 5,-2-3 6,-4 1-11,-11 3 0,-1-3-17,-10 3-28,3-6-28,-3 0-96,-2-3-111,0 0-202,0-3-436,2-1-5994,-4-9 6923,8-1 0,4-1 0,11 2 0</inkml:trace>
  <inkml:trace contextRef="#ctx0" brushRef="#br0" timeOffset="5520">5245 3996 20271,'7'-47'720,"1"1"1,-1 3 0,-1 6-256,-2 8-45,0 3-50,-2 4-51,-1 4 656,0 3-510,-1 2-76,0 6-294,0 1 54,0 4-160,0 2 383,2 5-361,0 3 6,2 8 5,1 4 12,0 4-34,1 6 17,-1 2-6,-1 4-695,0 2 695,-2 2-16,0 0 5,0 1-6,-1-3 6,2-1 6,-1-3-1,1-4 23,0-2-16,2 0-12,-1-9 0,1-1 33,-3-11 51,0-4 28,-1-1 661,1-2-661,0-4-39,3-2-11,0-5-29,2-3 23,1-4 0,0-2-11,2-4 123,12-25-112,-8 17-896,8-17 879,-10 25-246,-1 4 235,1 2-11,-1 3 0,1 3-12,0 3 1,1 3-6,0 2 11,9 3 0,-5 3 846,15 7-852,-11 3 248,7 6-253,-9 0-28,1 0-17,-1 3-17,-1 0-10,0 2-52,-2 1-560,-2 0 404,-1 1-868,1 12 419,-5-8-234,1 6-3053,-1-9-1098,-2-9 5114,4-1 0,-7-11 0,0-2 0</inkml:trace>
  <inkml:trace contextRef="#ctx0" brushRef="#br0" timeOffset="6288">6014 4091 17686,'0'-4'4072,"0"2"40,0 2-4101,-18-25-11,14 19 11,-13-16-5,19 25 5,2 1 11,2 2-22,3 0 17,2-1 11,3-1-6,3-1 1,3-1-18,2 0-16,3-2 6,0 0 10,1-2 6,-1-2 6,-1-3 0,-4 0-235,-2-3 251,-4 0 6,-4-1 6,-2 0-11,-4-1 22,-1-1-6,-2 0-5,-3 0 17,-1 0 27,-6-5-44,0 5 5,-6-3 219,5 7-224,-2 1-6,1 2 6,-2 1-6,0 3-5,0 1-6,0 1-17,1 1 0,-2 2 0,2 3-5,-1 3 0,1 2 5,0 2-11,2 1 5,0 2-10,2 2-1,2 0-5,1 2 11,1 1-6,3 1-5,-1-1-11,4 2-40,1-2-22,4 2-17,3-2-3419,5-1 3357,2-1-307,3-2 224,4-3-73,2-3-46,5-3-520,22-4 387,-8-3-655,17-6 548,-16-4 55,0-4 130,-3-3 224,-4-1 157,-7-3 84,-7 1 259,-8-17-79,-8 14 43,-8-11 40,-7 18 40,-3 1 27,0 2 6,-1 2-6,0 2 2908,1 1-2964,0 1 302,1 2-397,0 2 801,0 0-896,1 2 174,0 0-219,0 1-5,0 2-18,0 1-27,1 3-6,1 1-11,0 1-12,3 2 7,0 0-1,2 0 17,3-1 11,1 0-11,4-1 17,4-2-6,1-1-5,2 0 38,10-4-21,-5 0-12,6-1-11,-7-3 6,0-3-23,0-1 22,-1-4 23,-1 0 0,-2-2 17,-3-1 6,-1-3-23,-2 0-6,-3-2 0,-1-1 1,-3 0 5,-1 1 11,-1 1 6,-2 1-23,-2 2-5,-3 2-6,-1 2-16,-3 2 16,-1 2-3392,-2 2 3392,-2 2-600,-1 1 578,-1 2-277,0 2 276,0 1 12,-5 9-16,4-1-18,-3 6 0,9-1 2961,0 2-2966,2 3 0,1 3-23,4 2-5,1 1 686,5 14-849,6-10-95,7 9-1465,6-15 1112,6-2-303,4-2-786,3-2-603,2-4-4077,1-3 6419,5-3 0,-28-7 0,-2-1 0</inkml:trace>
  <inkml:trace contextRef="#ctx0" brushRef="#br0" timeOffset="6967">6972 4177 25500,'10'-40'408,"1"-1"1,-1 4 0,-4 9-168,-6 24-67,0 1-17,0 2-146,0 10-6,1-1 29,3 37-23,-1-17-5,3 24-1,-4-18 1,0 2-6,-1-1 6,0 1-917,0 14 911,0-15 17,-1 10 202,1-9-230,0-18 34,-1 4 38,0-19 281,0-1-275,0-9-45,0-1 6,0-8-16,-1 0-3164,-1-3 3163,0-3 0,-2-3-5,0-3 16,-3-18-16,2 6 204,-3-15-202,4 22 1,1 0-599,-2-18 592,3 17 1,-1 0-3,2-26 0,3 17 0,4-8-5,5 22 5,4 2-1302,5 4 1291,3 2-313,16 0 335,-7 8 80,13 0-91,-13 8 0,0 2-34,0 3 34,-1 4 1922,8 10-1939,-10 1-5,2 9-1,-15-2 1679,-6 15-1678,-7-8-40,-18 25 1,-3-23 938,-13 8-1034,-12-6 40,9-11 265,-13 3-372,14-13 258,1-3-656,1-4-672,2-3-2661,1-2 3955,0-3 0,14 1 0,1-1 0</inkml:trace>
  <inkml:trace contextRef="#ctx0" brushRef="#br0" timeOffset="16046">7460 4158 19484,'5'-26'1260,"-1"5"-918,-4 20 812,0 0-1019,-4 3-79,1 0 56,-5 5-51,3-2 6,0 2 34,1 0-62,1 1 12,0 1-23,1-1 5,2 0-10,0 0-23,0 0 11,0 0 0,1-2 6,2 0 11,1-1-11,0 0 5,0-1 12,1-1 5,-1-1 34,-1 0 39,1-2 162,1 0-145,-2-2 84,7-5-140,-4-2 145,7-7-95,-5 4 12,2-3 5,-4 5 11,-2 0 0,-1 2 6,-1 1-12,-1 2-16,-1 1-11,0 2-22,-1 0-12,-3 0-34,-4 2-39,0 1 0,-3 1 6,2 2-6,-1 1 6,0 2-11,2 0-29,-4 4 23,4-4 0,0 3 0,4-4 6,2-2-12,1-1 6,0 0-5,1-2 27,0 0 6,3 0 0,0 0-5,1-2 49,1-2-21,-1-1-29,0-3 17,-1 1-11,-1 0 6,0-1-6,0 2-6,-1 0 1,0 0-12,-1 2 6,2-1-23,-2 2-997,0 1 258,3 7-733,-1-1 1478,6 11 0,-6-11 0,3 4 0</inkml:trace>
  <inkml:trace contextRef="#ctx0" brushRef="#br0" timeOffset="16931">7774 4177 20156,'13'-19'1260,"-3"3"-901,-11 14-63,1 0-20,-2 0-47,0-1-44,0 2-11,1-2-23,-1 2-39,1-1-6,-1 1-27,0 1-18,0-1-16,-1 1-11,-1 0-6,0 2 11,-3 0 45,-6 7-28,3-1-11,-5 4-1,4-3 7,0 1-6,0-1-6,1 0-17,3-1-11,0-1 79,3-1-23,2-2 23,3-1 16,2-2 6,3-1-17,3 0-16,1-2 44,8-2-50,-3-1-17,5-2-6,-7 0 6,0 1 0,-1 0 95,1-3-67,-4 3 12,0-2 11,-5 3-7,-2 0 7,0 1-18,-2 0-10,0 1-6,-1 0-6,-1 0-17,-1 1-16,-1 0-1,-2 2-21,1-1 44,-4 1-51,2 1 6,-2 0-33,3 2 22,0-1 0,0 2 0,1 1 0,2 0-11,-1 1 11,3-2 5,1 0-5,0 0 0,0 0-11,1 0 6,0 0 5,2 0 0,0-1 33,1 1-38,-2-3-12,1 2 28,-2-3 135,0 0-107,0-3-6,0 0-16,1-4 0,-1-1-11,2 0 10,-2 0 7,2-1 16,-2 2 6,1 0 22,-1 2-5,-1 1-1,0 2 68,0 0-135,-3 4-10,-1 2-29,-3 2-28,1 2-61,1 0-85,2-1-145,0 1-257,2 0-478,0 0-866,2 0 1965,5 3 0,-4-7 0,4 2 0</inkml:trace>
  <inkml:trace contextRef="#ctx0" brushRef="#br0" timeOffset="17388">8019 4177 14785,'1'-5'4559,"1"1"773,-2 4-5147,3-22-39,-4 16-29,3-17-10,-6 22-29,1 1-11,0 0-16,-1 0 0,0 0-12,0 2-6,-2 0 1,2 1-12,-1 2 1,0 1-1,0 0 1,0 2-18,-1 1 18,1 1-7,0 1 1,0-1 17,0 1-23,2-2-5,0 0-12,2 1 12,1-3 16,0 1 0,1-4 23,2-1 6,1-1 77,4-2-72,-1 1 6,3-3-12,0-1 6,1-2-5,1-1 55,5-4-44,-5 2 27,2-3 7,-6 4 10,-3 1 0,-1 0-5,-1 1-6,-2 0-5,-1-1-17,0 1 0,0 0-12,-2 0-5,0 1-5,-2-1 5,1 1-17,-1 1 0,0 0-11,0 1-22,-1 0 10,1 1-32,2 0-40,0 1-17,1-1-661,-1 6-851,1 1 1585,0 8 0,0-7 0,0 1 0</inkml:trace>
  <inkml:trace contextRef="#ctx0" brushRef="#br0" timeOffset="21274">9002 2057 18784,'-5'-6'3943,"1"1"-3954,-14-21 0,-4-8 1002,-6-8-1550,1 2 1,1 1 922,-1-2-44,12 18 440,4 6-564,4 3-50,3 5-90,3 3-49,-1 3 257,2 3-261,1 6 10,2 2 1398,2 9-1398,4 2-3398,0 5 3392,2 2-177,2 7 0,0 2 242,1-1-39,-2-2 0,1-4 61,-1-10-48,-2-8 55,2-2 129,8-12 395,15-17 4,6-4 985,-15 5 0,1-1-610,20-17-508,-22 18 1,2-2 35,13-11 1,2-1-28,-10 8 0,2-1-176,4-3 1,5-2-1,-4 2-916,-1 3 1,-1 2 769,13-9 1,1 1-380,-15 12 0,1 1-240,15-6 0,1 1-1164,-13 7 0,0 2 1067,12-5 0,-1 2-149,-18 8 0,-2 3-1528,28-6-1891,-9 6-5730,-11 4 9575,-12 2 1,-14 2 0,-7 0 0</inkml:trace>
  <inkml:trace contextRef="#ctx0" brushRef="#br0" timeOffset="26722">8289 3791 20408,'3'4'1540,"-1"-1"-1192,-2-2-1,0 0-319,0 1 28,0-1-22,0 1 5,0-1 56,-1 0-27,1 1 10,-1-1 68,0 2-62,1-2 2974,0 1-2985,-1-7-17,1 2 0,-2-5-12,2 3 7,-1-1-6,1 0-12,0 0 6,0-1-11,0 0 28,1-4-33,0 3 5,1-3-17,1 3 6,1 2 0,0-1-12,0 1 18,1 1 5,4-1-17,-2 2 0,3-1-5,-3 3-1,2-1 6,0 1-5,1 0-12,0 1 18,2 0-7,0 0 18,7 1-23,3 0-12,1 2 12,-1 0-11,-7 3 6,-1 0 10,4 4-5,-5-1 0,2 4 11,-7-4-27,-2 3 16,-1 0-12,-3 5 18,0-3-6,-2 5-6,0-5 12,-2 1 5,-4 7-11,-1-3-5,-10 14 5,4-12 0,-5 7 5,4-9-5,0 1 0,-1-1-5,0-1 5,1-1-23,0-2 34,0-2 6,1-1-17,0-2 39,1-1-44,-7 2 10,5-4-5,-4 2 6,4-4-6,0 1 6,1-1-12,-1 0 6,-4 2 0,5-1 0,-4 0 0,7 0 0,2-2 11,0 1-28,3-2 23,2 0-6,0 0 95,3-2-95,-2 0-11,0 1 22,1 0-22,-2 0 11,1 0 0,0 0 319,1 0-319,0-1-5,-1 0 10,0 0 12,-2 0-17,1 0 6,0 0-18,-1 0 1,2 0 11,-2 0 0,3 0 34,-1 0-23,1 1-5,-2-1-23,-1 0 11,0 0 1,1 0 5,0 1 5,1-1 1,0 0 5,0 0 101,1 0-106,5-1-1,-1 1 6,3-1 1,2 2-7,0 0 34,10 3-11,-2-2-5,6 0 10,0 0-10,0-1-12,4 1 6,1 0-12,1 0-225,2 2 198,0-1-51,2 0-117,-2 1-348,0 2-951,-2 0-4846,-2 1 6335,0 0 0,-12-2 0,-3-2 0</inkml:trace>
  <inkml:trace contextRef="#ctx0" brushRef="#br0" timeOffset="29149">9230 3835 8063,'9'-4'5344,"-1"1"-3737,-8 3 5630,0 0-6839,11-23-68,-8 15-16,8-18-45,-11 22-12,1-1-27,-1 1 128,-1-1-218,-1 2 51,-6-2-113,1 2-33,-5 0-17,0 2-6,-2 1-5,-1 0 0,-2 3-6,-1 1 0,1 3 1,-3 2-1,1 1 97,-10 7-16,9-4-86,-6 4 11,9-1-29,7-4 18,0 2-12,7-4 12,2 0-87,0 1-10,2-1 96,2 1 6,1 0 12,9 8-12,-2-5-5,5 6 5,0-7 0,0 1 0,3 0-11,0 0 17,9 6 5,-2 0-22,-1-1 0,-7-2 0,-10-7 12,-4-1 21,-2 0-16,-3-1 0,-4 1 5,-4-2-16,-4 0 11,-3 0-17,-4 0 0,-3-1-6,-3 0-11,-2-1 6,-1 0-23,-1-1 1,1-1-18,1-1-10,3-1-29,4-1-72,4-1-191,5-2-369,3-2-650,5-4-1479,1 0 2851,4-5 0,0 6 0,1 0 0</inkml:trace>
  <inkml:trace contextRef="#ctx0" brushRef="#br0" timeOffset="29955">9403 3798 12472,'0'-3'5567,"0"0"264,0 3-5422,3-62-62,-2 42-59,1-16 1,-1 2 170,1 24-124,-1 0-178,1 4-34,-1 4 35,-1 2-107,1 5-23,0 1 16,1 5-36,1 1-14,-1 1 8,1 11-11,-1-3-19,0 6 19,0-5 29,-1 1 2,0 0 3,0 1 0,0 11-10,-1-8 19,1 20-17,-1-20-1,0 10 5,-2-14 54,-1 7-31,-2-8-13,-2 11-16,3-16-34,-2 5-5,3-10 16,0 0-17,0-3 13,1 2-19,0-5-2,0-1 13,2-4 614,0 1-370,0-6-180,0 0-10,0-5-6,0 0-17,0-1 40,0-7-18,0 3-27,0-4 27,3 2-21,-1 3-7,2-3 6,0 6 1,0-1-1,0 0 6,2 1-12,0 1-10,1-1-1,2 2 28,16-10-16,-7 7-12,14-6-3380,-12 9 3380,2 2 12,1 1-12,-1 2 6,1 1 0,-2 2-16,1 3-7,-3 1-10,6 11-57,-3 10 40,-4-2 3386,-7 3-3544,-9-3-21,-2-6-135,0 7-196,0-8-1222,0 6-2228,3-1-560,1-2-4213,2-6 8783,-1-7 0,-2-3 0,-1-2 0</inkml:trace>
  <inkml:trace contextRef="#ctx0" brushRef="#br0" timeOffset="30830">10041 4005 25147,'-59'-16'443,"11"5"-354,42 15-16,1 2-17,1 0-22,2 0 27,0 0-38,2 0 5,0-1 5,3 0 6,1 0 6,3-1-17,2 0 23,2-1-57,2-1 34,1-1 6,2-1-18,2 0 18,-1-1-17,2-2 0,-2-2 11,1-2 16,-2-1 1,6-7-22,-6 2 5,4-5 0,-8 3 0,0-2-12,-1-1-10,-1 0 16,0-1 12,-4 0 0,-1 2-6,-3 1 22,-1 2-11,-3 3 45,-14-4-61,3 9-12,-13-3 34,1 10-34,3 3 6,-4 2-1,7 2-4,3 2-12,2 2 11,1 0-22,2 1 11,0 1 0,3 1-12,2 1 7,0 1-18,4 6 12,0-4 0,4 6-17,2-9-6,5 1-16,3-2-23,3-1-173,11 4 11,-2-7-73,8 1-124,-6-5-111,1-4-129,1 0-129,1-2-78,-1-3-13,1-2-603,11-8 1008,-10 1 196,9-5 168,-16 4 128,-2-1 79,-3 0 68,-2 0 363,-2-6-140,-5 7 39,-1-4 45,-6 7 1,-1 2-12,-1 1-5,-2 1-34,-2 1-34,-3 0-6,0 1-21,-2 0-7,1 1-16,-2 1-56,0 0-40,0 1-54,2 0-30,1 0-44,1 2-28,0 0-17,2 1-28,0 2-6,1 1 1,1 0-7,0 2 18,1 4-23,1-2 0,1 3 1,3-5-1,2 1 0,4-1 6,1-1 5,10 0 1,3-4 21,9-1-10,-7-5 0,-2-3 22,-9-2 0,0-1 11,-3-1 11,-1-2-22,-2 0 6,0-2-12,-1-1-5,-1 0 95,6-18-95,-5 12 11,5-13-6,-7 17 34,-1 3 17,-1 1 17,-1 4 5,-2 2-22,0 3-23,-2 1-39,-2 2-16,-3 0-7,-2 1 24,-11 4-18,1 1 12,-9 5-12,4 1-5,0 2 5,-1 3-11,1 1-11,3 3 17,2 1 6,1 12-12,7-7-11,1 7-6,10-11 12,5 0-6,4-3-11,8-1-12,4-1-27,4-2-34,4-1-34,2-2-106,0-2-157,-2-2-268,-1-3-3625,9-2 4274,-7-2 0,-6-1 0,-12 0 0</inkml:trace>
  <inkml:trace contextRef="#ctx0" brushRef="#br0" timeOffset="31664">10942 3949 20000,'0'-4'3450,"0"0"358,0 4-3802,-7-44 5,5 37 0,-5-32 6,8 50 28,3 15-34,0-3 12,2 14-3387,-3-7 3397,0 1-1254,-2 1 1249,0 1-6,0 1-11,-1 0 17,0 0-99,0 0 71,-1-1 11,1-1 0,-1-4-5,1-2 2740,0 3-2758,0-10 35,0 1 16,0-14 1881,0-2-1640,0-4-126,-2-7-138,0 0 1,-4-8-11,0 1 27,-9-27-33,6 12-5,-7-22 10,7 18-10,-1-5 10,1 0-10,-5-20-3376,5 14 3387,-1-12-6,4 20-382,3-7 382,1 13 6,2-5 5,4 15-17,1 0 6,6 3 23,2 0-29,4 2-2136,3-1 2131,4 4-14,15-3 3,7 6-1,0 1 1,-2 7 16,-17 5 2128,-1 3-2173,5 11-1860,-11-2 1872,2 7 1869,-15-6-1847,-3 2 6,-6-1 22,-5 1 12,-6 0-98,-5-2 75,-4 0-6,-4-1-44,-14 5 22,7-7-28,-10 3 1483,14-8-1544,3-3-2301,2-2 2155,4-3-110,3 0-545,6-2-6974,4-8 7892,6-1 0,1 0 0,3 3 0</inkml:trace>
  <inkml:trace contextRef="#ctx0" brushRef="#br0" timeOffset="32796">11449 3961 19003,'7'-7'2436,"-2"2"-1988,-5 5 2011,0 0-2403,-3 0 0,1 0 5,-3 0 1,2 1 16,-2-1 1,1 3 78,-4 2-90,3 0-17,-4 0-5,5 0-23,-1-1 1,2-1-1,0 1-16,2-2 22,0 0 292,1-1 262,2 0-369,0-1-28,2 0-57,-1-2-21,0 0-12,0-2 0,1 0 0,-1-2 68,0 0-79,-1 1-11,0-2-1,-1 5-4,-1-1 94,0 2-173,-2 1 11,1 0 0,-3 0-23,2 2 18,-5 4-12,3-1 11,-2 3-16,3-3 0,2 2 27,0-1-16,1-1 5,3-1 1,-1 0 16,3-1-5,1 0-6,-1-1 11,1 0-34,-1-1 35,1 0-1,-2-1 28,0 0-5,-2 0 33,1-3-39,-1 1 5,0-3-5,-1-1 6,-1 0-12,0-2 12,0 0-12,-2-2 1,-1 0-1,-2 0 12,1 1-17,-2 0 5,1 1 6,-1 2-39,1 1 50,-3 1-33,3 1-12,-1 1-11,3 1 6,1 1-17,1 0 6,0 0-6,-1 0-12,1 1 1,-1 1 6,1 1-35,-2 3-27,1 0-50,-1 1-354,1 4 79,0-2-162,0 5-208,2-6-263,0 2-666,0-2-1580,3 0 3299,1 0 0,-1-3 0,0-2 0</inkml:trace>
  <inkml:trace contextRef="#ctx0" brushRef="#br0" timeOffset="33616">11751 3938 25534,'-20'-28'212,"3"6"-172,11 22-7,0 2 1,-2 0-12,2 3 6,-2 1-5,1 1-7,0 0-4,1 0-1,2 1 0,0-1 0,2 1 23,0-1-29,2 1-5,0-2 17,3 0-11,0 0 22,5-1 5,0-1 7,1 0 4,1-2 68,3-1-50,-2 0 11,1-2 11,-4-1 11,-1-2 28,-1 0-5,-2-1 5,-1-1-11,-1 0-28,-1-2 6,-1 0-23,-1-2-17,-1 0 6,-2 0-5,-2 0-12,0-1 6,-2 2-17,1 1 5,-2 0-5,2 3 6,0 0 5,1 2-22,1 1-6,0 1-17,2 0 1,0 1-12,1 0-50,1 0 0,1 3 16,0-1-1119,21 23 699,-8-13-95,18 15-83,-11-19-85,0-1-112,0-1-100,1-2-35,-1-1 1,-1-2 56,1-1 128,-1 0 175,2 0 201,-1-1 235,0-2 168,-2-1 107,-2-1 111,-2 0 85,-2 0 112,-2 1 156,-2 0 74,-2 0 55,-2 1 28,-1 0-50,-1 0-23,-1-1-32,0 1-52,-1-1-44,0 0 397,-3-3-526,0 1-33,-2-3-57,0 3-45,-2 0-22,1 1-39,-2 1-28,1 0-28,-2 2 61,-3-1-123,2 2-11,-3 1-16,3 0-12,1 1-17,-2 2 6,2 2-17,-1 1 5,1 2 12,1 0-17,0 0 6,2 2-12,1 0-5,2-2 11,1 2 0,2-2-6,0-1 17,2 0-5,2-1 5,2-1 12,2-1 5,0 0 5,1-3 12,0 0 11,0-1 6,-1 0-1,0-1-10,0-1 5,-1-2 95,5-4-84,-5 3 6,3-3 5,-7 5-16,-1-1-1,0 1-10,-1-1-12,-1 0-5,0 0-6,0 0 0,0 1-17,0-1-6,0 2-38,0 0-314,-2 0-180,0 1-850,0 0-6219,-2 2-2235,0 0 8920,-1 1 0,2 0 1,1-1-1</inkml:trace>
  <inkml:trace contextRef="#ctx0" brushRef="#br0" timeOffset="35966">12210 3711 7386,'7'-7'5343,"-2"1"-4111,-5 6 5971,0 0-6587,-16-13-139,12 7 245,-13-15-447,17 12-6,0-3-29,1 0-16,0 0-5,2-1-29,1 0-5,0-1-23,2 2-10,0 1 4,0 0-32,1 2 72,1-1-112,-2 3-22,2 0-29,-3 4-5,1 0-11,0 1-17,0 1 11,1 0 1,1 1-7,0 0 6,8 3-11,-4 1-5,4 3 16,7 9-11,-8-5-6,7 9 1,-11-8-1,-2 2 6,0 1-5,-3 1-1,-1 0 0,-2 1 12,-1-2-17,-2 2 16,-3-1-942,-1 0 937,-5 1 11,-1-1-6,-3 1-5,-3-1 6,-2 0-6,0-1 6,-1 0-1,0-2-5,2 0 6,1-3 11,2-2 22,3-2 22,2-3 967,3-1-944,2-1 5,0-1 7,2-1-12,-1-1 0,1-2 5,-1 0-5,2 0-11,-1 0-11,1 0-6,0 1-6,1 0-11,-1 1-50,1 0 11,5 2 0,2 0 6,6 1-6,3 2-6,4 1 6,2 1-6,2 0 6,1 1-22,0 0 11,-2 1-17,-1 2 0,-2 0-6,-3 2 1,-4-1-1,-5 1 6,-6 6 28,-7-5 0,-6 6 0,-7-5-17,-6 0 6,-4 0 0,-5 0-6,-1-2 6,-2-1-942,0-2 914,2-2-23,2-3-79,3-1 7,3-1-28,3-1-96,2-3-202,3-3-559,0-5-1384,3-5 1637,0-8 0,7 11 0,2-1 1</inkml:trace>
  <inkml:trace contextRef="#ctx0" brushRef="#br0" timeOffset="37038">12814 3861 22083,'9'-31'756,"-1"6"-560,-10 22 107,-1 2-202,2 0 39,-1 0-124,1 1-4,0 0 4,-2 0 57,-4 2-11,-4 1-12,0 0-5,-1 1 11,3-1-6,1 1-10,1 0-1,0 1-11,0 0 0,1 1-17,0 1 6,1 0 16,0 5-16,1-2-11,0 4-1,3-2 7,0-1 21,4 9-27,1-5-6,5 5-17,1-7 17,3 0-3392,0-2 3398,2 0-23,2 0 6,-6-3 5,1 0 0,-9-5 29,-2-2 27,0 1-22,-3-2 3387,-2 2-3399,-9 1-4,1-1-40,-6 2-23,4-1-22,-1 0-67,1 2-39,0-2-582,-3 4-1654,2-1-537,2 0 2952,5-2 0,6-3 0,1 0 0</inkml:trace>
  <inkml:trace contextRef="#ctx0" brushRef="#br0" timeOffset="37947">13098 3572 17387,'3'-34'36,"0"1"0,2-18 2552,-7 59-2560,1 4-11,-2 7 1420,1 1-1415,-1 3 877,-1 18-883,0-7 3101,-1 13-3089,-1-11 0,-1 1 0,-3 1-6,-2 1-5,-2 1 17,-8 16-1721,5-16 1715,-3 10-11,9-22-6,1-5 1,3-4-537,2-4 525,2-4 332,2-2-192,-1-5 79,2-1 184,3-6 1374,1-1-1699,3-3 675,7-9-692,-3 2 1,5-7-3393,-4 3 3393,0-2-6,2 0-28,0-3 34,9-9-40,-5 9 12,7-5 5,-1 8-22,-7 6-6,5 0 0,-5 8 0,-4 3 0,4 1 3381,-1 7-3408,-2 1 10,4 6 0,-6 1-5,1 2 0,-1 2-28,0 1 5,-2 2-16,0 0-713,-2 0 679,-1 0-11,0 0-50,-1-2-68,0-2-62,-1-1-105,1-1-119,0-3-129,2-2-145,0-3-2875,4-2 2472,1-3-208,4-3-167,3-2-2242,3-3 2500,1-3 386,0-3 452,0-1 584,3-11 253,-8 5 172,1-8 878,-7 0-486,-6 8 2239,2-3-2267,-7 10-111,-1 4-140,-1 0-113,-3 3 3648,-2-1-3821,-2 3 191,-3-1-34,1 4-353,2 1 61,-3 0-173,5 2-11,-2 1 0,3 3-12,1 0 0,-1 2-10,1 0 49,1 9-66,0-6-1,4 6 17,1-10 0,4 0 17,1-2 0,4-1-5,0-2 5,3-2-17,1 0-17,1-2 34,8-6-28,-6-1 28,4-4-5,-9 2 10,-2-1-5,-3-1 6,-1-2-23,-2 0 0,-1-1 51,-2-7 5,-2 0-39,0 1-11,-3 5 17,-2 6-6,-2 3-12,-1 1-4,-2 2 4,-6 2-38,3 2 22,-7 3-17,6 2 0,-1 4 12,0 1-18,2 3-5,1 0 0,2 3 0,1 2 0,1 1 0,2 1-11,2 1-6,2 2-27,0-1-12,4 1-28,1 0-56,6-1-51,3 0-66,4-2-490,3-1 255,2-2-103,2-3-278,2-3-314,1-4-483,2-3-553,-1-2 10,3-3 85,3-3-1037,2-3 3165,9-3 0,-22 5 0,1-1 0</inkml:trace>
  <inkml:trace contextRef="#ctx0" brushRef="#br0" timeOffset="38314">14222 3888 25444,'-31'-30'119,"1"0"1,2 1-1,5 12-40,13 25-6,0 2-6,1 1-22,2 2-12,1-1-10,2 1 21,2 0-27,1-1 6,2-1 10,2-1-33,4 0 34,2-2-6,3-2 0,2-2-6,1-2 51,10-3-45,-6-2 6,5-2 5,-8-3 11,-2 0 12,-1-2 33,-2-1 45,2-8-67,-5 3-12,1-7 40,-5-3-56,-2 6-17,0-4 39,-2 8 0,-3 2 12,0 2-1,-3 2 29,-5 1-79,1 4 5,-3 2-22,2 2 1,-2 2-12,0 3 28,-1 2-28,-5 11 11,5-3-22,-3 9 5,6-2 6,2 3-22,1 3-23,1 2-17,3 2-926,1 2 809,3 1-112,5-1-290,1 2-192,6-3-393,2 0-452,3-5-275,4-2-578,3-7-1158,4-5-4481,-1-5 7899,-3-4 0,-12-3 0,-4 0 0</inkml:trace>
  <inkml:trace contextRef="#ctx0" brushRef="#br0" timeOffset="38704">14545 4058 18285,'21'-49'2324,"0"0"1,-3 5 0,-4 7-1726,-6 10-117,-5 10-124,-3 11-111,0 3-102,-1 2-83,0 0-17,-1 3-23,0 2 51,-5 12-34,1 1 12,-4 11-18,3-1 12,-1 3-23,0 2-10,2 3-12,-1 2 5,2 1-10,-2 5-1018,0 0 1006,-2 2-11,1-2 12,-1-3-1,1-4 11,1-6 17,3-6-11,0-6 23,2-6 22,1-6 33,0-4-56,0-9-27,-1-2 10,0-9 18,1-14-18,0 4 82,5-15-76,1 5-5,4-5 16,3-6-2,-2 9 0,2-1-9,-3 8 0,0 0-775,4-10 1,0 0 774,5-16 6,0 4 11,-2 6-6,-2 4 1,-1 8-78,-1 3 78,1 7-7,0 3 7,1 5-23,10 2 11,-4 8 0,11 1 0,-5 8-5,1 4 0,1 4-6,0 5 773,-2 3-773,-1 4 0,-4 2-1687,-2 2 1682,-4 0-279,-5 1 278,-5 0 1,-5 0-23,-8 0-901,-9 0 834,-10-1-123,-11 0-309,-8 0-1170,-8-2-8134,1-2 9403,5-4 1,23-8 0,10-3 0</inkml:trace>
  <inkml:trace contextRef="#ctx0" brushRef="#br0" timeOffset="41870">4768 4760 8670,'-6'0'2941,"1"0"2733,5 0-5310,-5-5-120,3 4 1,-4-5 293,7 6 24,0 0-338,1 0 185,-1 0-241,1 0-28,0 0 21,0 0-17,0 0-5,2 0-21,-1 0 122,5 1-115,-2-1 2,5 1-10,-1 0 13,3 0-5,1 0 5,2-1 105,11 1-137,-5-1-10,10 1 7,-8-1 7,1 0-3,1-1 14,1-1-15,2-1 5,0 0-735,3-1 724,2 0-11,0 0-12,2-1-17,1 1 19,17-2-34,-11 2-4,13 0 4,-15 0 33,19 1-46,-13 0-1341,17 1 1340,-17-1-4,1 2-2684,2-1 2706,-2 0-11,0 0-763,-1 1 748,-1-2 12,16 1-11,-17 0 1,13-1 262,-21 1 14,0-1-7,-1 1 1,1 0-139,0 0-8,0 1-2,0 0-7,1 0-285,0 0 13,2 1-12,0 0 9,1 0 145,-1 0-10,1 0 3,-2 0 0,0 1 0,-2 0 0,0 0 774,-2 0-769,0 1 2696,-3-1-2697,-1 0 336,-2-1-471,-1 0 499,-1 0-489,0 0-2,-1 0 10,1 0-9,0-1 12,0 0-8,2-1 122,0 1 4,2 0 0,1-1-6,1 2 11,16-1-515,-11 1 456,10-1 10,-16-1-5,-2 1 17,-3-2-6,-3 1-5,-2 0 1,-4 0-11,0 0 1046,-2-1-995,-1 1 181,-1 0-169,-2-1-12,0 1 0,-1-1 577,0 0-577,2 0 0,-1 0 5,2 0-5,1-1 0,12-2 0,-5 2 0,9-2 12,-8 2-12,0 0-6,2-1 12,-1 1 72,-1-1 8,-2 2 339,-3-1 20,-4 2 23,-3-1 14,-5 2-42,-2 0 73,-4 1-334,-7 0-12,5 0-328,-6 0-20,7 0 72,1 0-99,3 0 27,0-1-2,2 1 183,-2-1 59,-1 1-95,0-1 147,-8 1-100,0 0-11,-7 1 20,0 0-47,-3 0 46,-2 2-65,-2 0 65,-1 0-58,-1 0 79,-2 0-10,-2 0-2,-1 0-20,-1 0 9,-1 0-5,-1 0-12,-3-1-2083,-3 1 2075,-2-1 17,-4 0-7,-4 0 20,-4 0-5,-5 0-6,-5 1 3,28-1 0,-1 0-1,1 0 1,-3 0-656,-17 2 1,-2 1 658,13-2 0,-1 1 3,-5 1 1,-4 0-1,4 0-799,4 1 1,1-1 798,-14 2 1,2 1-5,17-3 0,2 0 5,0 1 0,0-1 3,2 0 0,1 1 28,-30 3-10,4 0-642,2-2 640,2-1-369,14-2 1,0 0 389,-21 0-44,21-1 1,-1-1 609,-15-1-566,0 1 852,1-2-855,1 0 15,2 0 0,3 0-1,3 0 14,3 0-24,4 0 8,4-1-11,2-1-16,2 0 97,0-1 711,-14 0-728,8 2 15,-13-1-10,11 2 10,-3 0-16,-2 0-86,-3 2 9,0 2 27,-1 0-259,0 1 249,4 0-4,2-1-15,7 1 14,5-2-20,6 1-1,6-2-4,4 0 179,5 0-61,3-1 2802,2-1-2888,3 1 543,1-1-643,0 3 841,0 2-1760,3 2-1755,2 0-7121,2 1 9706,1-2 1,-4-3-1,-1-1 1</inkml:trace>
  <inkml:trace contextRef="#ctx0" brushRef="#br0" timeOffset="45081">8997 4695 12578,'-44'5'862,"1"0"1,5-1-1,4-1 461,5-1-769,10-1-44,-1 0-18,11 0-32,4-1-34,2 0-40,1 0 2386,1 0-2581,4 1 11,0 0-6,6 1-11,0-2-62,5 0 90,16-2-51,14-1-106,1-1-1892,6-1 1892,-13 1 6,2 0-691,-8 1 1,0 1 662,19-2-20,-17 1 0,0 0 19,15 0-10,0-1 16,2 1-28,0-1 8,-13 1 1,1 0-8,21-1-4,-20 1 0,0 0-2,17-1-964,1 0 964,0 0 16,0 0-22,-2 1 12,0 0-12,-1 1-12,-2-1 12,-1 2 0,-17-1 0,1 1 0,18 0-232,-20 0 1,-1 0 231,11 0-991,-3 0 985,-2 0-908,-1 0 925,0-1 522,-3 1-516,0 0-12,-2-1 1,-2 1 0,0 0 16,-3-1 342,14 0-358,-10 0 1356,10-2-1357,-12 2 1,1-2 5,0 2-11,1-2 2923,1 1-2918,0 0-10,1 0-1093,0 0 1098,0-1-850,-2 1 850,-2 0 1182,-2 0-917,-3 0 10,-3 0 14,-2 0 13,-3 0-143,-1 1 2,-2-1-10,1 0-270,-1 0-1,4-1 6,0 1-4,2-1 1,1 2 126,1-2-3,2 1-7,0 0 973,1 0-980,0 0-2,-2 1 5,-1-1 937,-3 2-1056,-2 1 161,-2-1-160,-2 1 16,-4-1-9,-1 1 265,-2 0-269,0 0 134,0 0 3,1-1-5,1-1 354,2 1-133,0-2 19,4 1-17,0 0 4,8-2-4,-5 3-3,5-3 8,-8 2-362,-1 1 120,-2-1-10,-1 2-8,-4-1 21,0 1-18,-4 0-1,0 0 708,-1 0-754,-5-1-95,2 1 3,-3-1 25,2 1-19,1-1-3,0 0-12,1 0 76,0-1 115,0 2 132,-1-2 232,0 2 125,-1-2-16,-2 2 119,-1-1 38,-3 1 56,-5 1-101,-2 1 40,-4 2-240,-17 4-98,6-1 16,-12 1-126,10 0-326,0-1 240,-2 0-19,1-1-72,-2 0-796,1 0 753,0 0-3,-1 0 5,-1 1 1,-1 0 15,-1 0 15,-23 3-24,11-3 10,16-2 1,0 0-402,-20 2-1878,-3 0 1501,-3 1 379,29-4 1,0-1-1202,-1 2 0,0-1 1209,1 0 0,0-1-370,-30 6-2,4-2 396,6 1-6,6-1 275,7-1 107,6 1 982,3-1-982,2-1-5,0-1 5,-2 0 1,-20-1-7,10 0 85,-16 1-12,16-2-46,1 0-89,2-1-236,4 1-1966,-3 1 2286,11-1 0,6 0 0,12-1 1</inkml:trace>
  <inkml:trace contextRef="#ctx0" brushRef="#br0" timeOffset="47065">12384 4423 22037,'-41'-4'682,"5"1"1226,27 3-1101,-4 0-405,4 0 580,-3 0-693,6 1 423,0-1-461,2 1 1474,0 0-1352,2 0 246,-1-1-352,2 0 354,-1 0-475,0 0-118,0 0 46,0 0-265,-2 0 249,2 0-352,-2 0 363,1 1-171,0-1 307,-1 1 166,2-1-231,0 0 448,0 0-588,2 2 0,3-1 0,1 1 0,3 0 0,1 0-230,1 1 74,3 0-19,2 1-62,2-1 656,1 0-229,2-1-1,1 0-189,4-1 0,2 0 0,5 0 0,4-1 0,5 0 0,-6 0 0,2 0 0,23-1 0,-19 1 0,2-1 0,21-2 0,-30 1 0,1 1 0,1-1 0,0 0 0,1-1 0,2 1-868,16-1 1,0 0 855,-13 1 1,1-1 6,3 1 1,2-1 0,-3 1-676,-6 0 0,-1 0 712,11-1 0,-2 0 7,13 1-19,-3-2-10,-3 2-2,-3-1-4,-14 1 1,0 1-1175,19-2 1171,-18 1 0,-1 1 1,15-1-131,2-1 135,0 1-17,0-1 17,-1 1-139,0 0 19,-3 1-31,0 0-6,-4 1 8,-1 0-39,-3 0 1421,-1 0-1412,-3 0 126,-2 1 1253,-5 0-1277,-3 1-18,-5 1-32,-4-2 1137,-4 1-1157,-5-1 67,-3 0-147,-3-1 481,-2 1-903,-6 0 3645,0-1-3002,-8 0 0,-1 0 0,-6 0 0,-4 0 0,-4 0 0,-5 0 0,-4-1-2108,-5 0 2067,-6 0-10,-2 0-195,-7 1 252,-6 0-5,29 0 0,-1 1-592,-2 0 1,0 0 616,-3 0 1,-1 1 6,-1 0 1,0 1 16,-2 0 0,-1 0-4,0 1 0,0-1 2,-2 1 1,1 1-1,-1 0 1,1 0-1,1 0 0,-2 0-17,5 0 0,-3 0 0,3 1-883,-6 0 1,1 0 890,-13 1 1,1 0-12,21-2 1,3 0 793,0 0 1,1-1-783,-28 4-203,5 0 188,5-1-14,2-1-9,17-2 1,-3 0-2,-15 1 1,-1 0-10,10-2 1,0 1-110,-9 1 1,3-1 94,-2-1-20,3 1 24,6-1-23,6 0 2414,6-1-2355,6 0 269,9-1-263,4 0 535,9 0-524,0-1-35,7 0 0,3-1 0,25-1 0,-3-1 0,20-1-175,-4 1 316,7-2-191,6 0-38,-27 2 1,2 0 152,18-1 0,2-1-50,-11 1 1,1 0-545,15-1 0,0-1 540,-14 3 0,-1-1-5,1 0 1,2-1 13,1 1 0,1-1-14,1 0 1,2 0-61,1 0 0,0 1-16,3-1 1,0 1 6,2-1 0,0 0-743,2 0 0,0 0 747,0-1 0,0 1-1,0 0 1,0-1 1,-2 1 0,-1 0 1,-2 0 0,-1 0 59,-3 0 1,-2-1 8,-5 2 1,1-1 16,8-2 0,-2 0 571,-17 2 1,0 0-561,5-1 0,-3 0 253,1-1-183,-10 1-8,-6 1 1103,-7 2-1091,-4 0 227,-6 2-340,-1 0 0,-5 1 0,-2 3 0,-14 5-8942,1 2 8053,-9 2 1,14-7-1,4-2 1</inkml:trace>
  <inkml:trace contextRef="#ctx0" brushRef="#br0" timeOffset="48921">15008 4030 20537,'14'-20'728,"-3"4"-638,-12 16-18,0 0-83,0 2 11,0-1 11,0 2 23,-1-1-12,0 1 12,0 1-12,-2 1-5,2 0-11,0 0 5,0 0 11,1 0 1,1 1 16,0-1-11,0 1 6,1 0 16,1-2-5,0 0 134,3-1 91,0-1-63,0-1 56,-2-1 56,-1 0 308,-1 0-403,1-1-67,-1-2-39,2-1-12,-1-3 12,0-1-12,-1-1 12,0-2-17,-1 1 78,0-4-90,-1 4-5,0-1 0,-2 6-16,0 1-29,1 1-17,-1 2-27,1 0-7,-1 1-16,0 0 23,-1 1-1,0 1 1,-1 1 5,0 2-17,0 0-34,0 3 40,3-2-11,0 3 11,3-4-1,1 0-10,3 1 16,2-2 18,3 0 4,3-2-10,2 1 5,3-2-5,1-1 5,1 0 0,0-1 23,-1-1 67,1-3-1,-7 0-15,-1-2-12,-7 2-6,-3-1-5,-1-1-12,-1 1-11,0-2-5,-5-3-17,-1 1-1,-3-1 7,1 3-18,0 1 7,0 1-12,1 1 0,0 2 0,1-1 0,2 2-17,1 0-22,2 2-1496,0-1 795,1 6-396,3-1-3284,4 7 4420,2-3 0,-1-2 0,-3-2 0</inkml:trace>
  <inkml:trace contextRef="#ctx0" brushRef="#br0" timeOffset="49364">15440 3938 14908,'4'-3'3629,"-1"0"1485,-3 3-4996,-13-18-34,7 13-22,-12-13 10,9 18-21,-2 3 10,-2 0 7,-1 4-18,-1 0-5,1 1-17,-1 0 0,4 0-17,1-1-5,3 0 5,3 0 0,1-1-11,2 0 11,1 0 6,0-2-23,3 0 29,0 0 5,2 0 17,3-1-1,0-1-4,4-1-1,0 0-6,2-1 1,2 0 16,-2-1 12,0-1 11,-2-1 22,0-1 17,-4-2 134,1-2-116,-4 0-35,-1-1 0,-3 2-22,-1 0-23,-1 0 96,-5-4-107,2 4-5,-5-3-1,4 6 1,0 0-6,1 1-11,1 1-12,0 1-548,2 0 352,3 6-100,2 0-129,3 3-168,1-2-252,2 0-320,0-1-447,1 1-617,1-1-1209,0 1-4644,-1-1 8077,-2-1 0,-4-2 0,-3-1 0</inkml:trace>
  <inkml:trace contextRef="#ctx0" brushRef="#br0" timeOffset="49716">15722 3917 24167,'-11'-27'414,"2"5"-336,9 22-61,0 0-17,-2 2 6,0 2-6,0 2 5,-1 5-5,1-2-5,0 6 10,1-6 7,1 3-1,2-5 11,0-1 45,5 1 1,-1-2 139,6 0-84,-4-4 0,4 0 147,1-3-136,-4-1 12,4-3 173,-4-3-162,-5 1 117,2-6-168,-6 6-33,1-3-28,-3 3-11,-1 2-23,-3 0-6,-1 0-27,0 2-17,-2-1-45,-1 2-67,0 1-85,-2 2-150,1 0-264,-1 1-593,-1 2-8588,-5 6 8417,6-2 1,1 0-1,8-5 1</inkml:trace>
  <inkml:trace contextRef="#ctx0" brushRef="#br0" timeOffset="50188">14222 4466 22839,'-41'-7'426,"15"0"-90,88-3-252,-15 3-941,-6 1 1,0 1 929,18-1-492,-11 0 0,4 0 463,-11 2 1,2-1 0,0 0-548,1 0 0,1 0 0,0 0 536,2 0 1,1 0-1,-3-1 9,11 1 0,-3-1 0,3 0 0,0 0-6,1 0 1,1 0 5,0 0 0,0 0-11,-3 0 0,3-1-640,-8 1 0,2-1 0,-2 1 648,5-2 0,0 1-8,-11 1 1,2 0 0,-3-1-192,-3 1 0,-3 0 199,-1 0 1,-2 1 27,26-5 11,-9 2 525,-10 2-535,-10 0-18,-8 2 1414,-11 2-1571,-4 1 2618,-8 1-8319,-14 5 5430,-4 0 1,1 1 0,3-2-1</inkml:trace>
  <inkml:trace contextRef="#ctx0" brushRef="#br0" timeOffset="77789">16672 1429 29984,'26'-45'-219,"2"12"552,6 44-870,2 5 124,2 2 97,1 3-2847,-3 3 2860,-3 2-275,-5 2 589,-6 2-899,-7 1 207,-10 13 356,-10-11 210,-10 8 839,-8-17-277,-4-4 208,-3-5-746,-2-4 988,0-5 51,2-4-280,4-3 1552,5-5-1866,6-6-646,5-4-519,5-5 8,3-3 255,7-4 301,3-1 151,7-2 291,4 0-289,17-11 14,-5 11 473,-1 7 1,2 1 297,9 0-394,-13 9 0,1 0 23,14 0-494,-11 6 0,1 2-718,-1 2 0,0 1 268,30-3-6729,-5 13 7166,-28 2 1,-6 2 0,-14-4-1</inkml:trace>
  <inkml:trace contextRef="#ctx0" brushRef="#br0" timeOffset="78350">17372 1478 14997,'-3'9'4090,"2"-2"-2735,1-7 1888,0 0-3226,27-25-4252,2 5 4257,17-17 6,4 6 160,-11 3-182,0 1 27,-9 2-253,-16 10 281,-4 2 12,-4 2-17,-3 1 11,-8-1-56,-2 4-5,-7-1 0,-3 4 10,-1 2 24,-4 1-18,1 1 12,-1 1-6,2 3 0,1 1 0,2 2-12,2 1 1,2 2 2908,-1 7-2897,3 5-17,3 2 6,3 1 1015,5-6-1004,8 12-16,1-9-2931,10 9 2930,2-12-1602,3-1 1597,6-1-253,21 2 264,-10-6 22,14-1-5,-17-8 28,-2-2-12,-3-5 45,-2-2 17,-3-3 17,-4-4-128,-3-3 134,-5-2 5,-4-3-11,-5-3 11,-3-1-34,-5-2 1,-4-1-1,-3 0 12,-4 1-1,-3 1 7,0 3-1,-1 1 0,2 3-5,2 1 2542,1 0-2576,5 5 2257,-1 1-2285,7 4 533,-1 2-561,1 1 259,0 0-276,1 3-22,1 1 22,10 4-16,11 9 16,3 2-6,7 7 1,-6-1-6,1 3-1373,-1 2 1362,-2 2-2932,-2 1 2932,-4 2 6,-5 0-33,-5 2-18,-3 15-84,-11 0-11,-3 0-313,-10-9 106,-1-15 719,-3-2-1067,-2-3-263,-3-3-140,-12 1 1109,7-7 0,5-1 0,13-6 0</inkml:trace>
  <inkml:trace contextRef="#ctx0" brushRef="#br0" timeOffset="78587">18611 1239 29227,'-6'0'2717,"2"0"-2193,4 0-1567,56-29-1043,-19 21 1696,6-8 0,1 2-737,11 13-2389,-17 3 0,-1 1-6315,14 1 8752,6 3 0,-40-4 1,-7 0-1</inkml:trace>
  <inkml:trace contextRef="#ctx0" brushRef="#br0" timeOffset="78733">18609 1549 21783,'47'-20'-326,"0"1"1,-3 2 0,-6 3-58,-6 5 69,0 1-631,16-2-8886,-15 4 9800,6 0 0,-27 4 0,-5 1 1</inkml:trace>
  <inkml:trace contextRef="#ctx0" brushRef="#br0" timeOffset="90121">10060 7138 12970,'4'-4'6565,"-1"0"-2381,-3 4-4112,-5-11-55,4 8-17,-4-9-5,5 12 21,1 2 7,3 0 10,2 4-5,3 2-5,2 2-1,1 0-11,2 3 17,5 6-16,-4-6-1,3 5 0,-5-7-17,-1-2 18,0 0-1,-2-2-6,-2-1 23,0-1 12,-3-2 83,-2-1 442,0 0 466,-2-2-879,-1-4-1,-4-7-95,-1-2-11,-4-4-12,-1 3-10,-2-1-1,-3-1-11,-2 1 17,-2-2 0,-1 1 6,-1 1 11,1 0-17,0 1 0,1 1 5,3 2-5,1 1 6,3 2-1,2 2 18,1 1-51,5 2-23,0 2-117,3 0 118,1 5 22,0 1-11,0 6 16,5 5 12,11 6-11,-1-2 5,9 0 0,-7-9-5,1-2-6,2 0 17,-2-1-17,1-1 5,-3 0 6,-1-3-11,-3 1 6,1-1 0,-5-1 27,0-1 23,-6-1 493,-1 0-521,-5-6 28,-4-2-28,-2-3 17,-4-3-17,6 6 5,-3-2-5,6 4 6,-1 0 0,1 1-1,2 0 1,-1 0 11,1 1-17,0 0-6,1 1-5,1 1-208,0 0 180,0 7 0,2 0-34,1 8-56,3-1-139,3 4-220,3 1-368,2 4-5244,15 15-3523,-8-11 8747,7 8 0,-17-22 0,-4-6 0</inkml:trace>
  <inkml:trace contextRef="#ctx0" brushRef="#br0" timeOffset="90775">11314 7387 11838,'4'-9'5512,"0"2"-4263,-4 7 3143,0 0-4292,-26-39-4,15 29-18,-23-30-16,19 40-23,-3 0 0,-3 3 23,-13 7-18,7 1-1195,-9 7 1174,12-2-1,3 0-11,4 0-11,3 0-5,5-1 5,4 0-17,3-1 28,5 0 0,3-1 1180,5 0-1175,7 1 7,3-2-6,6 2-12,4-1 12,5-1-6,3 2 0,2-2 6,18 7-17,-15-6-767,10 6 762,-25-7-18,-6 0 18,-8-2 44,-6 4-11,-6-3 28,-8 4-6,-6-4 1,-7 1-12,-6 1-17,-4 0-5,-4 1-11,-2 0 5,-1-1-1617,1 0 1583,1-2-22,2-2 601,4-2-690,3-3-124,4-2-206,3-3-483,3-4-1137,4-4-3097,4-7-3483,2-1 8664,3-1 0,1 9 0,0 3 0</inkml:trace>
  <inkml:trace contextRef="#ctx0" brushRef="#br0" timeOffset="91564">11209 7456 10740,'-11'-49'1657,"0"0"1,1 5 0,2 4-234,2 0-684,4 4-118,1 6-107,1 3-78,1 4-79,2 3 1198,1 2-1281,0 4-57,-1 3-66,0 4 663,-2 3-798,0 2 1441,0 3-1458,1 4-2153,0 4 2187,1 7-301,0 5 368,0 24-67,-2-5-6,-2 20-6,-3-9-16,-2 5-615,-1 3 586,2-15 1,0 3-31,1 0 0,2 1-189,1 11 1,2 0-485,2-15 1,2-3 120,2-5 0,4-2 992,7-3 0,0-4 0,-2-1 0,11 8 0</inkml:trace>
  <inkml:trace contextRef="#ctx0" brushRef="#br0" timeOffset="92397">11985 7182 19834,'-44'-25'80,"0"0"0,3 2 1,7 8-36,16 20 1227,-5 8-1272,7 0-11,-2 4 467,8-1-456,2-1 0,1 1 227,2 0-227,2-1 731,1 0-726,1 0 6,1-2 1,1 0-1,3-2 22,2-2 12,3-1 6,3-1 5,2-1 84,12 0-84,-4-2 0,9-2-17,-9-1-34,1-1 23,-1 0-5,-2 0 5,3 0-34,-9 0 1,-1 0-1,-6 1 0,-4 1 6,0 2 12,-2 1 4,-1 2 35,-1 5-29,-2 0 17,-3 4 45,-9 3-50,1-4-28,-6 5 27,3-5-5,-2-1 45,-9 6-23,-2 1-27,1-2-12,4-2-11,13-7-6,4-2 6,4 0 0,2-2 6,1 0 5,3 0 0,0-2 17,4 1-16,1 0-1,3 0-6,1-1-21,1 1 16,5 3-12,0-1 12,0 1-11,-4-1 11,-7-1 6,-1 4-6,-3-1 39,0 10-28,-3-7 6,-2 7-11,-2-3 10,-1 0-16,-4 10-16,2 0 10,0-1 0,4-4 1,3-9-1,1-1-16,0 1 11,1-4-1,1 0-10,2-5-28,2-1-342,11-1-191,0-3-616,9-2-8632,10-5 9284,-12 0 0,2 1 0,-19 5 0</inkml:trace>
  <inkml:trace contextRef="#ctx0" brushRef="#br0" timeOffset="92650">12500 7448 26508,'-15'-54'84,"2"15"-67,8 48-6,-2 5 11,-1 4-44,-6 14 0,3-5-6,-3 10-12,7-10-38,3 1-56,1 0-124,2-1-162,2-1-269,3 0-291,4-2-661,2 0-1911,3-2-6279,1-4 9179,-3-5 1,-4-6-1,-4-4 1</inkml:trace>
  <inkml:trace contextRef="#ctx0" brushRef="#br0" timeOffset="93037">12744 7215 23567,'-32'-8'68,"5"3"-57,26 16-11,0-1 5,1 0 7,2 0 10,1 0 23,2-2 16,1 0 91,6-1-46,-3-2 28,4-1 34,-4-3 12,0-1 16,-1-1 5,-1-1 6,0-3-11,-2-2-16,-1-2-12,-2-2-33,0-1-23,-2-1-23,-3 0-5,-2-1-17,-3 0 17,-2 1-16,-1 0-12,-1 0 11,0 3 6,0 0-6,2 3-6,0 1-21,2 1-18,0 2-16,2 1-18,2 1-32,1 0-12,1 1-12,1 0-49,1 3-57,0 2-139,2 4-180,2 1-275,4 2-481,5 0-1070,5 2 2319,5-1 0,-9-6 0,-1 0 0</inkml:trace>
  <inkml:trace contextRef="#ctx0" brushRef="#br0" timeOffset="93765">13164 7117 14913,'-6'-6'4521,"2"0"-3485,4 6 1837,0 0-2749,49-59-636,-27 40 559,8-14 1,1 4 199,-12 24-196,-2 3-18,-2 1-16,1 3 0,-7 1 11,1 4 17,-7 2 482,-2 1-336,-5 8-90,-2-2-12,-6 5-16,-2-5-11,-2-1-12,-3 1 0,1-1-10,-2 2-7,-1-1 1,1 1 33,-6 7-45,7-6-10,-1 6-18,10-9 12,3 6 5,4-7 0,2 5 11,4-9 12,3-1-6,4 0 6,2-1-6,3 0 0,2-2-6,3 1 12,0-2-1,9 3-22,-7-4-5,4 2-6,-10-3 0,-4 0 0,-2-2-28,-3 1 22,-3-1 12,-1 2 5,-3-1 6,1 2 5,-2 0 12,-1 2 16,-3 3-10,-4 1 10,-1 2-16,-4 1-11,-2 1 5,-1 1-17,0 0-11,0 0 0,2 1-11,2-1 5,2 0 6,2 0 0,4-2 0,2 0 0,1-1 6,2 1 5,1 0-11,2 1 5,1 0-5,3 1-5,1 0 5,6 7-11,-3-4 5,5 5 0,-2 1 1,-5-6 5,2 4 0,-6-7-6,-3-1 17,-1-2-5,-1-1 5,-2-2 6,-2-1 17,-4 0-6,-3-2-6,-14 2-39,3-3-50,-10 1-107,7-4-252,-3 1-632,1-2-2482,-1-1 2692,-3 0 0,14 0 0,2 0 0</inkml:trace>
  <inkml:trace contextRef="#ctx0" brushRef="#br0" timeOffset="95613">14243 7452 20872,'-32'-20'515,"0"1"0,-18-12-329,24 30-29,9 1-34,3 1 98,-3 2-176,5 1-14,2 0-31,5 0 18,4 0-12,1-1 77,0 2 158,8 9-151,-1-3 27,10 8-22,-2-7-5,3 1-23,3 2-28,0 0-11,2 1-11,0 1-11,0 1 5,-3 0 6,2 8-6,-10-6 6,0 5 22,-10-8 23,-5-1 22,-4-1 11,-5-2 123,-18 3-106,4-6-17,-13 0 85,-7-5-124,9-3-404,-11-1 387,17-3-6,2 0 29,-3-8-68,11 1-50,0-4-72,12 0-130,3 0-207,2-2-352,3-1-4488,5-5 5305,3 4 0,-1 3 0,0 6 0</inkml:trace>
  <inkml:trace contextRef="#ctx0" brushRef="#br0" timeOffset="96855">14510 7115 24206,'-11'-38'271,"-1"1"1,-6-23-266,18 63 5,0 2 22,1 5 18,2 6-6,1 3 5,4 6 0,-1 3 57,6 19-57,-3-7-1275,-2-3 0,-1 0 1258,1 10-19,-4-15 0,0 0-2,0 12 21,-2 18 439,-1-17-444,0 11-1258,-1-23 1236,0-3 5,0-5-5,0-6 10,0-3 1645,0-6-1577,0-4 84,1-3 655,-1-2-532,1-5-195,0-2 1536,0-5-1570,0-2-12,0-4-11,0-2 17,1-3-17,1-2 1,2-2 4,1-1-10,1 1 5,2 0 0,0 3 6,0 1-22,0 4-18,1 3 6,-2 4-5,2 2 0,0 3-1,1 0-5,1 4-11,3 0 5,2 1-5,2 3-6,1 1-5,2 4-28,10 8 27,-8-2 6,6 7-33,-12-2 5,-1 0-28,-3 2-55,-2 0-80,-2 1-100,-1 0-117,-2 0-892,1 6 388,-2-8-169,3 3-2919,10-8 3043,-2-8 330,14-2 414,-5-9 130,4-5 94,1-4 174,0-3-213,-3-2 605,-4 0 140,-5-3 79,-4 3 5,-5-1-50,-2 3-40,-3 0 561,-1 0-723,-2 4-73,-1 1-111,-1 7-102,-2 1-95,0 3-39,-3 0 320,0 1-404,-1 2-6,0 1 17,2 3-33,0-1 11,1 1-6,1-1 11,1-1 118,4 2-22,2-3-6,3 1 11,3-3-22,2 0-22,4-1-12,3-2 84,12-6-78,-7 0 17,6-6-12,-12 4 28,-4-3-10,-2 0-7,-4-1-27,-3 0-1,-2-1-5,-3-1-5,0 0-12,-3 0 0,-2 1-5,-3 0-12,-3 3 23,0 0-17,-3 2 11,-9 1-28,3 4 34,-16 2-28,14 6-23,-7 2 6,10 5-5,0 0 10,2 4 1,1 1 0,1 1-1,1 3-5,1 2 0,2 2-5,1 1 16,4 1-17,2 0 23,1 2-28,5-2-28,3 0-12,5-1-27,4-2-3432,5-2 3342,4-2-373,2-3 233,4-2-79,2-4-146,3-3-167,1-4-78,1-3-45,2-4 55,-1-4 174,-1-3 23,13-10 532,-14 4 173,15-16-22,-27 12 3272,1-6-3183,-14 6 51,-3 2 73,-2 0 62,-2 1 44,-2 2 6,-1 0-6,0 3-33,-3 0 477,0 3-544,-2 1-29,-2 2-56,0 2-55,-1 0-28,0 2-62,0 2-29,-1 0-27,1 2-11,-1 0-17,-1 1-1,1 3-4,-1 3-35,2 1 29,-1 3-1,2 1 12,2 1-11,2 1 11,2 0-1,2 0 1,3-1 22,4-1-5,4 0 5,3-4 12,2-1 10,2-3-16,2-2 5,0-2 40,11-4-40,-9-2 12,6-4 5,-12-1 0,-1-1 79,1-9-79,-6 6-28,0-8 17,-7 8-5,-2-1 5,-1 0 5,-2 2-5,-2-1-16,0 3-1,-4 2 6,-1 1-6,-6 1-28,-6 4-11,-1 3 11,-3 5 0,5 3-22,-1 3 22,1 1-5,0 2 0,0 1 5,3 2-11,-4 9 0,7-4 0,-3 7-3403,9-6 3380,2-1-413,2 0 358,3 0-34,3 1-67,4-2-62,5-1-112,4-1-140,2-2-342,3 0-206,3-3-572,2 0-4776,20-1 1213,-9-5 1749,-5-4 1,0 0 3426,1-4 0,-1 1 0,-25-1 0</inkml:trace>
  <inkml:trace contextRef="#ctx0" brushRef="#br0" timeOffset="97270">16241 7489 11095,'2'-7'7113,"-1"2"-4625,-1 5-315,0 0-773,9-61-2757,-6 42 1561,2-14 1,-2 2 1015,-5 25-1058,0 3 406,-1 1-535,2 2-33,0 0 6,1 2 1847,-1 3-1836,-1 6 0,1 4 39,-4 32-34,3-14-431,-2 23 409,3-21-5,0 2-12,0 3-5,0 1 10,1-1 1,0-2 17,2-5-17,0-3-12,2-7 23,-1-4 23,0-5 33,-2-7 28,0-1 100,-1-6-105,-2-5-57,-1-2 1,-2-5 425,-2-4-437,-1-2 17,-6-16-17,2 3 0,-2-12 12,6 6-12,0-3-632,3-2 609,1-2 18,2 0 0,1 2 16,1 1-11,0 4 6,3 1-6,3 5 0,3 1 6,2 3-11,3 3 5,4 4-5,2 2-6,3 2 5,2 4 1,3 1-6,0 5 11,0 1-3194,0 3 3183,0 3-11,-3 3-189,0 4 194,-2 4 400,-3 3-405,-3 4 0,-6 2 5,-5 2 1,-6 1 10,-8 1-5,-36 21-22,10-17 1539,5-7 1,-2-1-1731,1-7 1,1-3-443,-16 7-858,-16 1-1406,21-11 2132,-3-1 1,20-4 0,3 0 0</inkml:trace>
  <inkml:trace contextRef="#ctx0" brushRef="#br0" timeOffset="98299">16775 7387 7906,'-6'-1'4941,"0"0"-3524,6 1 6570,0 0-7583,-10-1-40,7 0-51,-8-1-61,11 1 286,0 0-516,-3 1-5,1 2 39,-4 3-39,2 1 0,-2 1-1,3-2-4,-1 0-1,2 1 0,0-2 0,1 1 17,0-1-17,1-1 6,0 1-6,0-2-16,0-1 682,0 0-436,2 0-16,1-2-18,2 0-33,-1-2-1,2-1-10,-2-2-1,2 0-16,-3-2-18,1 2-21,-3-2-12,1 1-17,-2 0-16,0 1-28,-2 2 10,0 0-10,-2 0-17,-1 2 0,0 0-6,0 2-11,-1-1 0,-1 1 22,-2 1-22,0 1 0,-1 2 6,1 2-6,0 0-6,-1 5 1,4-2-7,0 3 7,4-5-1,1 1 6,2-1 6,4 2 5,1-3-11,4 2 6,1-4-12,2 0 6,-1-2 11,1-1 12,-2 0-1,-2-1 12,-1 0 10,-2-1-10,-2 0 11,1-2 0,-3-1-12,1 0 51,-1-4-50,-1 2-17,0-3-12,-1 2 1,0-4 16,0 3-11,-1-2 12,0 2-34,0 4-1,0-1-38,1 4-2207,0 0 661,1 7-1631,2-1 2379,3 6 0,-2-6 0,0 0 0</inkml:trace>
  <inkml:trace contextRef="#ctx0" brushRef="#br0" timeOffset="99070">17224 7408 18487,'-2'-4'3607,"0"0"-353,2 4-3158,-52-16-18,34 14-22,-40-11 0,48 18-16,1 1-1,1 1 17,-2 8-45,4-4 6,0 5-12,5-8 12,1 0 17,1-2 55,4 1-33,-1-2 17,3 0 45,-3-4 33,0 0 23,-1-1 128,1 0-196,0-2 124,2-4-129,-2 0 5,1-4-27,-2 1 49,-2-5-66,0 2-12,-1-4-10,0 6 27,-1-3-45,-1 5 29,-1-3-35,0 7-10,0 1 0,2 3-174,0 0 112,0 3-51,1 1-55,-1 4-68,1 0-123,1 2-117,2 0-191,3 2-151,3-1-247,2 1-262,3-1-444,2 0-677,2-1-544,2-2-598,3-1 251,0-2 869,1-3 2290,1 0 174,0-2 0,-2-2 1395,-1-1 1366,-4-2 309,-3-1-169,-5-1-650,-3 0-660,-4 0-336,0-1-292,-2 1-178,-1-1-141,0 0-118,0 0-84,0 0-66,0 1 245,-2-3-351,1 3-41,-2 0-27,0 3-29,0 0-33,1 3-39,-1-1-28,0 2-34,0 0-16,-1 0 10,-1 0-16,-1 2 5,0 1-16,-2 2 0,0 1-1,2 1 1,-1-1-1,2 2 7,2-1-12,0 1-12,2-1 24,0-1-24,1 0 12,1 0 12,0-2-1,3 0-6,1-1 23,1 0 17,1-2 0,1-1 33,2 0-10,-1 0 4,1-2 1,-1-1 112,2-5-95,-3 3 5,-1-4-6,-3 3 1,0 0-6,-2 0-11,-1 1-40,-1 0 12,0 0-17,-1 0 0,-1 1-17,-3 1 1,0 0-7,0 1-16,-1 0 39,-1 2-28,1 0 0,-2 0-6,2 0-22,1 0-11,1 0 6,1 0-51,1 1-79,0 1-716,1 4-39,2 0-685,3 2-2239,4-2 3842,7 1 0,-7-4 0,2 0 0</inkml:trace>
  <inkml:trace contextRef="#ctx0" brushRef="#br0" timeOffset="101197">17623 6862 22687,'-33'-30'112,"-1"-1"0,-19-18 1225,53 49-1292,0 2 499,-1 4-510,1 2 259,0 2-237,0 0 801,0 1-801,0 0 5,2 1-10,1 1 10,2 1 12,2 1 0,2 1 0,3 1 72,11 10-89,-4-6 6,11 6-12,-7-9-422,1-1 428,-2-2-17,-1-1 34,1 0-3291,-7-5 3240,-1 1-5,-9-7 16,-3 0 301,0-2 321,-2 0-566,-3-1-55,-2-2 3397,-3-1-3403,-2-1-5,-2-2 5,0 0-12,-1-2 12,1-3-5,-2-1-1,1-3 1,-1-2-7,-2-3 1,-2-2 0,-12-12-6,6 10-621,-10-7 621,11 14-16,1 2 5,0 4-6,3 3 6,3 3 6,3 2-12,4 2 6,3 0-17,2 1 12,2 0 620,1 2-620,0 1 5,1 2 0,1 1 11,2 1-11,2 1 0,3 2 0,4-1-6,1 1 1,12 5-1,-5-4-33,8 4-34,-9-3-112,0 0-218,-1 2-482,-1 2-1198,-1 3 2083,0 5 0,-8-12 0,-1 1 0</inkml:trace>
  <inkml:trace contextRef="#ctx0" brushRef="#br0" timeOffset="104381">7367 7415 17132,'-41'-27'349,"0"0"0,4 3 0,11 6 2091,23 17-2451,6 1 1162,4 0-1112,7 0 0,7 0-5,9 2-17,10 0-1,7 2-8,-8-1 0,3 2-6,2 2 1,1 1-14,0 1 0,-1 1 386,-4 2 1,-3 2-438,6 12-11,-8 5-2692,-9 5 2692,-11 4 23,-8 4-47,-11 3 36,-9-1 276,-8-2-215,-6-6 935,-1-9-845,0-9 16,1-10 1,2-5-6,0-11 151,-5-12-107,8-4 3243,-3-10-3236,12 5 51,2-4-79,2 0-440,3-3 411,3 0-6,2 0-327,3 0 300,3 0 0,5 3-23,3 0 0,2 3-17,4 2-27,13-6-40,-4 10-61,12-4-454,8 12-886,8 5-2387,-1 3 1587,-1 11-2773,-21 4 4509,3 8 1,-18-8-1,-1 1 1</inkml:trace>
  <inkml:trace contextRef="#ctx0" brushRef="#br0" timeOffset="104982">8196 7516 18812,'-3'0'3192,"0"0"-49,3 0-3082,22-26 6,-8 12 29,19-21 11,-13 18 21,0 0 18,-4 1 5,-2 0-5,-3 0-17,-4 1-23,-4-1-16,-2 2-12,-2-1 56,-8-1-83,1 5-29,-8-2 17,-6 8-27,3 1 10,-7 3-5,6 2 0,0 3-1,0 1 1,2 4-17,-1 1 0,3 1 0,1 2-11,2 1 11,2 0-6,4 2 1,3 1-6,2 1-1,8 10-16,8 5 0,11 9 17,1-9-808,3-5 796,-4-8-232,3-3 250,3-1-1,1-3 34,16-3-22,-13-6-6,10-3 22,-7-12-5,-10-2 33,12-16-22,-21 8 28,3-7-5,-13 7 10,-4-2-5,-1-1 0,-4-2 17,-2 0-11,-2-1 5,-2 1 17,-2 0 0,0 3 5,-1 1 7,0 3-7,0 3-10,0 2 21,3 2 1,-1 3 792,2 2-775,1 1 181,2 2-282,0 2-56,2 1 50,6 5-11,2 1 0,10 5 5,2 3-5,5 4-3397,2 3 3397,2 3-23,1 1-926,-1 4 921,-1 1-175,-2 3 158,-2-1 34,-4 0-101,-1 11 56,-10-11-28,-1 7-17,-10-15-218,-10 7 17,-2-8-208,-7 3-313,2-11-594,-1-4-2207,-2-2 3144,-2-3 1,12-2-1,-1-2 1</inkml:trace>
  <inkml:trace contextRef="#ctx0" brushRef="#br0" timeOffset="105283">9146 7270 23035,'-3'-2'2431,"2"0"-499,1 2-1904,-11 15-11,10 1-11,-6 15-1,11-3-5,3 3 0,2 1-450,1 1 444,2 1-17,2 1-21,3 1-46,5-1-296,16 14-17,-7-14-393,-3-8 0,0-2-766,2-1-6851,9 5 8413,-25-19 0,-3-2 0,-10-6 0</inkml:trace>
  <inkml:trace contextRef="#ctx0" brushRef="#br0" timeOffset="105499">9047 7620 24561,'34'-38'33,"0"-1"1,-4 3 0,0 9 39,19 19-17,-13 3 6,8-3-6,-18 3 406,8-2-428,-10 2 5,14-3-39,-17 3-23,5 1 447,-8 2-625,-1 1-359,-1 0-852,-1 2-8419,-4 2 9292,-2-1 0,-7-1 1,-3-1-1</inkml:trace>
  <inkml:trace contextRef="#ctx0" brushRef="#br0" timeOffset="109237">6010 7589 32066,'0'-19'-1611,"10"3"1940,27 11-546,-6 1 0,2 1-201,5 1 0,0-1-1231,0 1 0,-1 0 1158,-2 1 1,-2 0-1054,5 5-1218,-7 1-7069,-7 11 8690,-11-4 1,-5 0-1,-7-7 1</inkml:trace>
  <inkml:trace contextRef="#ctx0" brushRef="#br0" timeOffset="109380">5977 7948 16740,'-5'3'6847,"1"-2"-8563,4-1 858,70-29 193,-29 15-165,8-5 1,2 0-1251,4 4-5942,-4 1 8005,-7 3 0,-21 5 0,-10 3 0</inkml:trace>
  <inkml:trace contextRef="#ctx0" brushRef="#br0" timeOffset="109980">4152 7916 16866,'-27'-44'692,"1"0"1,3 4 0,3 7 1834,10 14-2169,3 3 761,1 4-935,2 3 376,2 3-499,3 1 1506,5 3-1550,5 0-6,7 2 12,7 1-7,28 8-27,-8 1-904,-11-2 0,0 2 870,18 6-50,2 4-1086,-1 2 1001,-2 4-60,-5 3 13,-7 1-47,-8 1 40,-10-1 83,-10-3 43,-16 6 243,-10-11 84,-11 3 55,-4-13-47,-2-5 2,0-3 1603,3-5-1587,2-6-51,4-4-106,4-5-99,4-3-74,3-3 99,3-2-12,4-3 10,2 0 1327,4-1-1340,11-12 86,2 11-1124,13-9 1120,-1 14-87,6 1-171,6 2-184,5 1-259,5 2-528,3 3-1017,3 3-3266,-2 3 5416,5 2 1,-27 5 0,-3 0 0</inkml:trace>
  <inkml:trace contextRef="#ctx0" brushRef="#br0" timeOffset="110514">4892 7835 25070,'31'-30'-59,"1"0"1,-3 2 0,-5 4 681,-7 2-311,-1 0-106,-2-1-56,-2 1-5,-2 0-237,-3 2 71,-2 1 138,-2 2-164,-3-1-100,-2 6-26,-2 1-16,-3 5 22,-7 3 167,3 1 28,-5 2-28,4 2 17,0 2 0,-1 4-6,1 3-11,-7 12-6,4-2 1,-3 8 5,6-4 0,2 1 0,2 2-12,2 0-3391,2 1 3392,2-1-1428,2 0 1445,5-2-1800,3-1 1794,5-4-281,3-2 270,3-3 6,3-2 5,3-4-6,3-4 12,2-3-1,3-3 6,2-5 182,1-5 35,0-6 91,11-14 23,-15 7 30,5-11 36,-20 10-23,-4 0-45,-6-1-200,-3-1-63,-3-1-33,-2 1-17,-2 0-27,-2 4 1824,-6-6-1859,3 10 1341,-2-2-1327,4 11-20,0 2 3113,2 3-3145,2 1 760,0 3-762,1-1 12,1 6 24,7 10-9,2 3 33,7 8 0,0-2-2,5 2-6,2 4-313,4 3 235,-6-7 0,1 1-3312,11 15 3317,-12-14 1,-1-1-113,5 10-39,-8-2-60,-5-3-190,-7-2-1792,-23 11-1773,-3-12 3579,-25 11 1,25-26 0,-2-1 0</inkml:trace>
  <inkml:trace contextRef="#ctx0" brushRef="#br0" timeOffset="111105">4401 6415 32702,'-3'-5'-2629,"1"1"3042,2 4 592,-19-18-2102,17 22 2396,-11-10-1578,23 27-233,10 14-862,-3-6 1253,7 11 81,-7-11-1010,-1 0 1085,-3 2-1431,-3 0 1075,-4 1 435,-3 0 206,-6-3 261,-3-3 183,-9-2 344,3-11 242,-7-4-347,9-21-1335,1-2 77,6-12 287,2 1-45,3-2-10,2-4-327,5-2-1398,2-3 1524,4 0 1303,2-2-584,4 3 132,2 1-102,2 5-45,3 4-73,1 5-399,1 4-420,2 4-675,0 5-6207,16 1 7204,-8 4 0,-6 1 1,-16 1-1</inkml:trace>
  <inkml:trace contextRef="#ctx0" brushRef="#br0" timeOffset="111674">4994 6456 27316,'47'-20'652,"-5"2"-404,-25 8 2,-2 0 198,0-2-247,-3 0 59,-2 0-174,-3-1 197,-1-1-289,-3-1 62,-1 0-225,-1-2-70,-1 0-133,-4-6-42,0 6 24,-4-4 61,-6 9 17,1 6 135,-5 1 127,3 4 118,-1 5 242,0 1 73,1 5 111,-1 2 52,3 2-45,0 2-95,2 2-174,1 0-101,3 2-164,3 0-100,2 1-162,8 11-102,1-9-36,10 6-71,1-11 35,4-3-197,4-2 327,4-2 35,18-4 114,-10-3-1921,12-2 2108,-16-5 152,-2-3 28,-3-2-311,-3-4 295,-3 0-229,-4-2-21,-4-1-15,-4-1 10,-5-1-19,-3-1-9,-3-2 138,-3-3-81,-16-35 100,5 19 451,2 5 1,0 1-441,-2-3-258,-2-6 316,5 14-110,-1-1 161,8 16 13,1 4-61,1 4 965,1 3-1017,1 1 812,4 6-869,5 3-42,7 8 13,6 3-12,4 3-12,20 18-526,-11-8 514,9 12 18,-21-13 19,-6 2 3,-7-1 47,-5 0 11,-3 0 44,-6-1 11,-1-2 12,-5-3-140,-2-3-36,-2-4-64,0-2-126,-1-2-820,-6-1-3,6-4-936,-2-2-3114,9-5 5142,3-3 0,2 0 0,2 0 0</inkml:trace>
  <inkml:trace contextRef="#ctx0" brushRef="#br0" timeOffset="111934">6069 6060 24794,'13'-23'-835,"7"5"415,17 14-56,4 2-654,1 1 385,-1 0-101,-2 4-560,-5 1-601,-5 4-967,-7 2 2149,-2 10 1,-11-11 0,-2 5 0</inkml:trace>
  <inkml:trace contextRef="#ctx0" brushRef="#br0" timeOffset="112071">6166 6314 25416,'31'-12'-701,"2"1"-4,4 1-690,4 1-2268,1-1-6168,-4 1 8692,-5 1 0,-16 4 1,-8 1-1</inkml:trace>
  <inkml:trace contextRef="#ctx0" brushRef="#br0" timeOffset="112584">7076 5908 19008,'-1'-11'2767,"0"3"-2027,1 8 1304,0 0-2028,-21 0-4,15 17-18,-16-2 17,21 15-44,1-4-74,2-2-106,2 1-162,5 0-179,4-2-225,4 0-425,3-2-919,6-2-7708,14 2 8112,-13-10 0,1-1 0,-20-8 0</inkml:trace>
  <inkml:trace contextRef="#ctx0" brushRef="#br0" timeOffset="113835">7291 5909 18801,'4'-12'3905,"0"3"-2807,-4 9 1215,0 0-2801,-5-9 110,3 8 127,-3-6 126,5 14-232,0 0-26,0 4-10,0-1 453,0 1 34,1 7-25,1-5-3,2 5 29,3-3 0,2-2-50,0-1 38,0-5 52,-2-4 44,-1-2 29,2 0-18,-1-3 0,1-1-29,1-3 178,2-8-151,-2 3-6,1-5 74,-5-1-53,-2-1-54,-1-4-91,-5 7 26,-3-1-111,-1 9-18,-2-2 0,0 5 16,-5 1-22,-4 2 49,-1 4 17,0 1 5,6 4 70,0 1-50,-2 6-5,5-2-33,-1 5-3,8-5-37,2 3-28,4 0-45,2 2-92,7 1-95,3 0-107,6 0-138,3 0-169,6-1-259,3 0-456,5-2-8404,14 5 9313,-16-8 0,-2-1 1,-25-9-1</inkml:trace>
  <inkml:trace contextRef="#ctx0" brushRef="#br0" timeOffset="114321">8085 5865 17203,'-6'2'3269,"0"-1"-122,6-1-2058,0 0-86,-1-8-1394,1 8 1070,-1-5-967,1 13 2123,1-2-2156,-1 4 34,-2-3 272,-4 3 81,-4-2 508,-8 2-461,5-5 310,-1-3-112,5-2-58,-1-2-92,1-1-142,0-3-175,0-2-157,1 0-5,1-1 50,0-4 11,4 1 99,-1-2 61,4 4 101,0 1 112,4 0 120,1 0 116,4 1 135,4 0-17,2 1-119,3 0-41,0 2-80,0 1-64,-2 1-69,-2 2-147,-2 1-113,1 5-167,-5 0 10,2 7-82,-6-2 56,0 3-5,-2 7 74,-1-2-278,0 14 12,-1-12-71,0 7-314,1-8-551,2 0-1959,1-1-6393,0-3 9164,0-2 0,-2-7 0,-1-2 0</inkml:trace>
  <inkml:trace contextRef="#ctx0" brushRef="#br0" timeOffset="114747">8475 5836 14210,'6'-5'5093,"-2"2"-1959,-4 3-1144,0 0-1234,-2-6-1131,1 5 588,-2-3-412,1 6 1789,-3 0-1623,-6 4-132,2-2 166,-7 2-11,4-2 232,-2 0 11,0 0 46,0-1-239,1-2 12,2 0 54,1-1 23,4 0 5,1 0-1,2-1-94,1-1-137,1-2 19,1 0 57,0-2-27,2 1 67,1-1 5,3 0 59,2-1 63,2 0 127,2 0-61,0 1-49,0 1-29,0 0-56,-2 1-29,-2 2-65,-1 0-32,-2 2-18,0 0-39,-2 2-82,0 1-41,0 2-3,0-1 29,0 2 0,1 3-7,-1 2-2,-1 0 20,-1 3 48,-1-3-8,-2 2-79,-2 2-144,-3 1-214,-4 1-413,-1 2-706,-4-1-2046,0 2-5358,0-3 9112,1-2 0,8-8 0,3-3 0</inkml:trace>
  <inkml:trace contextRef="#ctx0" brushRef="#br0" timeOffset="115406">7048 6020 13777,'-7'-7'3213,"2"1"-2177,5 6 5021,0 0-5188,-1-4-743,0 10 127,0-6 108,1 9-316,0-3 412,0-3 5,0 1-564,0-2 1060,0-1-230,3-2-63,1-2-150,2-2 171,2-3-49,0-1-41,0-2-37,-2 1-32,-1 0-185,-1-1-438,-3 1-261,1 1 35,-4-3-195,0 3-115,-2-1-20,-1 5-86,0 0 178,0 2 165,0 1 198,0 1 121,0 0 203,2 0 183,0 1 119,0 0 124,1 3 226,0 0-163,-1 4-314,1 1-160,1 4-150,1 2-70,0 1-168,2 3-195,2 1-535,3 2-407,3 1-3828,1 1 1667,2 1 2877,1 5 1,-6-15 0,0 1 0</inkml:trace>
  <inkml:trace contextRef="#ctx0" brushRef="#br0" timeOffset="163303">16252 10823 19543,'11'-59'799,"0"1"0,-2 3 0,-1 5-267,-2-7-4998,-4 4 4892,-3 6-68,-3 7-1291,-4 8 1174,-4 9-84,-4 8 850,-2 7-956,-4 6 37,-4 7-4,-21 20-51,9 1 746,12-5 0,-1 2-771,0 6 0,1 0 1717,-12 19-1720,14-17 1,1 3-6,5-1 0,2 0-184,4 0 1,0 0 186,1-1 0,2-1-14,0 20-17,8-25 11,3-5 7,7-3 94,1-10 583,5-1-498,1-9-1,3-5-17,3-5 1376,2-6-1264,15-17-123,-9 6-673,8-13 679,-15 11-40,-2 1-691,-3-1 691,-2 3-16,-3 0 16,-3 6 12,-2 2-6,-3 6-28,-3 4 1312,-1 6-1435,-1 2 16,0 9 18,-1 4 21,-2 11-10,-3 6-12,0 9-857,-3 8 863,0 7-11,-3 9 11,6-29 0,-1 1-12,0 4 1,0-1 2,0 2 1,-1 2-3,-1 0 0,0 3 0,0-2-1413,-1 9 1,-2 1 1408,2-7 0,-1 3 0,1-2-13,-2 5 0,0-1-710,-1 2 0,1-1 715,-1 0 1,0-2 8,0-3 0,0-1 11,1-5 0,0-3-175,-10 22 228,4-18 28,3-16 907,-1-15-918,6-14-16,-2-10-18,6-12 2220,3-9-2236,1-9-12,6-9 3,3 6 1,3-2-403,-2 10 0,3-1 399,5-15 1,1 0-9,-2 15 0,1 2-5,2-2 0,0 1-221,1 2 1,1-1 202,11-13 1,0 1 14,-6 15 0,0 0-974,8-9 1,0 3 981,-9 16 1,-1 2-1,1 2 0,0 1-305,24-18 302,0 6 6,1 4 25,-14 11 1,1 0-32,16-6 3,-18 8 1,-2 2 7,7-2-5,-5 1 23,-7 3 1784,-5 1-1784,-6 3 673,-4 0-668,-5 1 3079,-2 0-3073,-3 2 1040,-1-2-1035,-1 1 40,-1-3-23,0 1-6,-1 0 6,1 3 17,0 2 17,-1 2 5,2 0-84,-2 1-28,1 0 6,0 2 0,0 1 0,1 5 16,0 1 1,0 3-12,0 3-11,-1 2-5,1 2-12,0 1-78,0 2-61,0 1-102,0 1-173,0 1-313,1 1-550,1 1-957,1-1-3065,1-1 5333,2 2 0,-4-14 0,1-1 0</inkml:trace>
  <inkml:trace contextRef="#ctx0" brushRef="#br0" timeOffset="163481">16897 10252 19736,'0'-7'3451,"-1"2"-2897,1 5-2369,0 0 169,-35-36-2807,27 37-4218,-27-27 7823,35 43 0,0-8 0,0-3 0</inkml:trace>
  <inkml:trace contextRef="#ctx0" brushRef="#br0" timeOffset="163799">16969 10406 26155,'10'37'5,"1"1"1,-1-3 0,-1-4 5,-1-2-5660,1-1 5649,1-3-1066,-1-2 1083,0-3 548,-1-1-548,-2-4-33,0-1 21,-2-4 2072,-1-3-1959,0-3 3044,0-2-2961,0-3 1140,2-3-1190,2-3 41,1-4-69,1-3-11,1-2 0,0-3-11,0-1-29,0-1-21,1 0-23,1 0-6,0 0-11,2 0-22,0 2-34,2 2-67,1 3-95,2 2-129,1 2-173,1 2-259,2 2-341,0 1-537,2 2-1088,-1 0-2867,2 2 4753,1 0 0,-13 1 0,-1 0 0</inkml:trace>
  <inkml:trace contextRef="#ctx0" brushRef="#br0" timeOffset="164114">17693 10522 20996,'-1'7'2941,"1"-1"-2275,0-6 1547,0 0-2118,16-5-72,-3-2 5,15-4-12,-8-1-4,2-2 16,-1-1 0,-2-3 106,4-10-50,-9 5 22,0-6 90,-9 5-84,-2 7 0,-4-3-11,-3 10 0,-3 1-6,-2 2-16,-3 2-12,-1 1-6,-2 1-27,0 2-12,-1 0 62,-9 6 0,-2 6-61,0 3-12,3 7 0,8-1 0,2 6-11,0 2 0,3 4-11,2 1-11,3 1-40,2 1-89,4 1-213,7 1-448,4 1-885,8 0-3059,8 1 4756,8 2 0,-15-20 0,0-2 0</inkml:trace>
  <inkml:trace contextRef="#ctx0" brushRef="#br0" timeOffset="165316">16115 13153 23030,'21'-49'715,"1"0"0,-3 4 0,-4 5-424,-11 8-44,-3 0-57,-3 3-22,-3 2 151,-9-5-184,2 9 72,-12-4-140,9 16-28,-7 3 1,4 6-18,-2 7-5,-5 2 0,-2 8-6,-4 3 17,-18 19-480,11-6 449,-1 7 0,0 3-1459,3 1 1459,9-8 0,2-2-2,9-2-12,6-5 11,5-4-2763,13-2 2775,3-8 263,13-3-263,2-8 5,5-5 585,5-4-584,2-6 10,4-5-581,-1-2 598,-1-3 23,-2-3 22,-5-1 0,-4-3 28,-4-1-17,-4-1 2891,-3-1-2818,2-13-79,-7 13-504,1-7 538,-7 21 550,-3 5-555,-2 6 863,-1 6-903,-2 1-61,-1 4-6,-2 3 606,-3 4-606,-2 3-11,-2 5 0,0 3-11,-2 11 22,5-7-16,-1 8 5,8 1-11,6 4-1,3 0-719,7-4 692,2-13-371,3 0 359,5-4 1,1-3-6,4-4 17,1-3-1,13-4 29,-12-5 11,9-4 0,-16-5 6,0-4-374,-2-3 368,-1-3 472,-2-3-444,-3 0 0,0-2 0,2-9-323,-5 8 1,-1 0 327,-3-5 12,-3-1 0,0 1 28,-3-1 55,0-7-178,-3 11 50,1-3 0,-2 17 369,-2 1-369,0 6 185,0 2-185,0 6 1052,1 2-1052,-1 1 95,2 3-95,-1 3 0,1 4 0,0 4 0,1 5 0,2 2 0,9 19-1344,1-8 1344,9 13 0,1-13 0,-2-9 0,3 0 0,14 13 0,-11-14 0,1-1 0,12 6 0,-2-1 0,-6-2 0,-7-4 0,-7-1-12,-8-2-386,-14 4 96,-6-6-107,-13 3-134,-4-7-230,-5-2-331,-3-2-525,-2-3-2274,1-2-5501,4-5 8921,7 0 1,12 0 0,6 0 0</inkml:trace>
  <inkml:trace contextRef="#ctx0" brushRef="#br0" timeOffset="165555">17191 12334 27975,'13'10'67,"-1"6"-55,-7 15 10,1 4-555,0 4 528,-1 2-1859,0 3 1808,-1 1-135,0-12 1,-1 0-291,3 18 114,-3-19 0,1 0-786,2 7-220,0-5-1142,2-4 2515,3-4 0,-6-12 0,1-3 0</inkml:trace>
  <inkml:trace contextRef="#ctx0" brushRef="#br0" timeOffset="165833">17701 12467 23735,'-46'-23'80,"-1"0"0,4 3 1,5 10 3,5 30 5,-1 4 6,-3 4 17,0 3 6,-1 1 0,2 1 5,6-2-45,4-1 17,6-2-16,7-3 1082,5-1-1060,5-3-6,5-1 12,5-2-7,7-2 405,6-2-426,7-2 168,6-1-207,7-1-2775,8-2 2752,2-1-6,5-1-641,3 0 624,2 0-22,2-1-607,-29-2 0,0 0 573,1 0 1,0 1-105,1 0 1,0 0-123,1 1 0,0 1-275,0-1 0,1 2 287,23 4 0,-3-1 0,-5 1 0,-14-4 0,0 0 1</inkml:trace>
  <inkml:trace contextRef="#ctx0" brushRef="#br0" timeOffset="166959">16294 14184 19465,'11'-47'422,"-1"1"0,-2 0 0,-4 9-242,-11 18 2131,-5-2-2194,-2 10-16,-3 2-23,-3 3-5,-2 2-11,-4 3 16,-2 1-16,-3 4 507,-1 2-518,-1 5-18,0 3 1,-2 4-12,4 3 1,0 3-12,-8 8-135,8-6 1,2 1 140,2 6-17,3-1-6,4 0-5,7-3 1465,5-2-1454,7-4-22,32 8 27,-5-16-327,29 3 311,-11-17-14,-11-5 0,1-2-363,17-3 390,-18 1 1,-2-1 8,7-5 12,-6 0 927,-6 1-916,-5 1 11,-6 2-12,-5 2 18,-4 2 335,-3 2-285,-1 0 776,-6 2-877,-3 0 45,-6 2-34,-3 4-16,-18 8-23,5 2-694,-14 8 727,12-2-5,-1 2 0,1 2 0,3 1-11,3 1-350,5 0 339,5-1-34,5-2-192,5 7 69,8-8-448,16 10 218,3-16-28,16 3-185,-1-10-1968,5-4 1504,5-3-169,4-3 90,2-4 174,0-6 377,-15-1 1,1-2 327,19-11 244,-22 9 0,1-2 162,-1-4 1,-4 0 220,17-14-97,-18 11 0,-2 0 347,6-13 70,-2-2 0,-4 0-12,-2 0 1,-3 2 17,-2 2-34,-4 6-6,-3 2 420,-4 0-587,-5 10 208,-3-1-343,-3 13-17,-1 1-101,-1 2 1777,0 2-1872,0 0 683,-1 1-750,0 1-17,-1 1-6,-1 4 17,-3 3-11,-2 5 17,-6 14-34,1-4 1,-4 11-7,4-7 6,-1 1-33,0 1 11,0 1-906,-2 0 850,-1 0-51,-1 0-72,-2 0-96,0 0-50,-2-1 51,2-3 78,0-5-245,5-5 463,3-7 45,4-5 33,2-7 40,5-6 28,1-6 17,2-7 10,3-3 1,0-6 854,4-1-882,2-2 11,2 0 296,11-18-324,-8 21-16,8-10-35,-12 28 404,-2 4-437,0 2-34,-1 4 6,1 1-17,2 4 0,2 2-5,2 6 0,3 3-29,3 3 12,3 3-95,16 12-34,-5-4-1157,12 9 978,-11-7-213,3 5-560,2 5-1154,5 5 2246,-5-8 0,0 0 0,-4-4 0,-9-9 0,0 0 0</inkml:trace>
  <inkml:trace contextRef="#ctx0" brushRef="#br0" timeOffset="167300">15545 15332 26113,'50'-13'72,"0"0"1,0 0 0,-1 0 0,-1 1 0,-3 1-1414,4 0 1,-1 1 1393,5 0 0,0-1-1010,3 0 1,2 0 998,2 0 0,0 0 0,2 0 0,1 0-316,-21 4 1,0 0 0,1 0 298,19-3 0,1 0 0,-3 0 1,0 0-245,-3 1 0,0 0 235,-3 0 1,-1 1-14,-3 0 1,-1 1 24,-3 0 0,-1 1 2,-4 0 1,-1 1 75,-3 0 0,-1 1-61,27-3-12,-11 2 1652,-9 2-1674,-11 2 0,-8 0-22,-7 2-12,-6 0 745,-5 1-862,-3 1 1178,-2-1-3362,-1-1 3049,-4 0 1,2-1-1,-2 0 1</inkml:trace>
  <inkml:trace contextRef="#ctx0" brushRef="#br0" timeOffset="167897">17756 14328 12343,'-43'9'1096,"0"0"0,5-2 0,6-1 2263,13-4-2626,4-1-83,4 0-112,3-1 1156,4 0-1369,2 0 818,1 0-1025,8-3 2737,12-2-2794,6-2-16,14-2-266,1 2 261,6 1-971,5-1 954,4 0 24,-5 1 1,2 0-40,-20 2 1,0 0 7,18-2 1,-3 0 6,-3 1-7,-3-1 18,7-2-17,-16 2 39,2-2-363,-19 4 391,-7-2 28,-3-2-78,-6 1 213,-4-4-197,-6 2 909,-5-3-942,-5-1 5,-5-2 1,-5-3-12,-2 0 17,-1 0 436,1 1-413,2 2 10,3 1 12,1 3-3274,-2 0 3313,9 5-27,-3-1-85,15 5 0,1 1 0,5 1 0,2 0 0,3 3 3392,2 0-3392,5 5 0,3 2 0,5 3-3392,4 2 3392,5 3 0,2 2-317,23 16 317,-11-6-65,-6-2 1,0 2-160,3 8 75,-16-13 1,-2 2-227,-2 11-79,-9 1-106,-7-1-162,-11-1-276,-6-1-363,-8-3-795,-6-1-2454,-1-3-4413,0-4 9023,6-6 0,11-9 0,6-4 0</inkml:trace>
  <inkml:trace contextRef="#ctx0" brushRef="#br0" timeOffset="168625">19007 14287 14549,'-6'6'5467,"1"-1"-4184,5-5 3769,0 0-4744,20-62 202,-15 37-396,5-10 1,-1 3 93,-9 20-35,0 6-22,0 3-67,-1 2-5,0 0-46,-3 6 1,-3 10-23,-1 4-259,-4 8 248,3-3 0,0 2 0,1 0-6,3 10-22,7-2-400,6 0 428,10-8 0,20-12-5,-6-6 10,15-2 7,-13-8-3154,1-4 3147,-2-4-2004,-2-4 2010,-3-3-259,4-9 276,-11 4 194,2-8-143,-9-2-40,-6 7 2125,0-7-2074,-5 5-45,-1 9 3169,-1-1-3196,-1 12 654,0 3-672,0 2 0,-1 2 0,-4 6 0,-1 1 0,-4 8 0,-4 12 0,5-4 0,-3 8-3392,9-8 3392,0-1 0,6-1 0,3-1 0,7-1 0,5-1 0,5-3 0,4-1 0,4-2 0,2-4 0,0-3-2269,12-2 2269,-13-6 0,5-4-669,-4-17 669,-15 5 1808,5-12-1808,-17 9 0,-3-3 0,-1-16 0,-1-3 0,-3 1 2832,-1 7-2832,-3 16 1463,0 5-1463,-2 3 227,-4 2-227,3 5 0,-3 1 0,6 4 0,1 0 0,0 2 0,0 1 0,3 3 0,0 2 0,1 3 0,5 1-617,13 9-1735,29 11 901,-6-7 62,-10-9 1,0-2-2102,6-2-1730,4-1 240,-1-4 2259,-3-2 2721,-5-2 0,-15-2 0,-6 0 0</inkml:trace>
  <inkml:trace contextRef="#ctx0" brushRef="#br0" timeOffset="168941">20373 14156 27617,'-35'-27'160,"1"0"1,-6 4-1,2 12-115,-1 25-11,-9 7-6,13 4-23,13-5-360,-2 8 366,18-9 14,2-1-42,6 0 12,6-2-18,17 4 12,1-6 5,13 0-3283,-5-7 3305,1-3-16,0-2-139,-2-2 134,-2-2 10,-3-2 7,-3-3 39,-2-2-29,-3-1-10,-4-1 21,-3-1 18,-3-2 10,-5-2 3219,-3 0-3229,-4-1-12,-4-1-11,-5 1 506,-5 2-500,-2 0-6,-4 4-10,-3 0-18,-3 4 0,-3 1-387,1 2 387,1 3-156,3 0 156,5 1-220,2 2-43,8 0-174,4 2-257,9 2-90,6 0-1183,6 0-2872,10 0-4823,2-1 9359,0-3 0,-12 0 0,-5-2 1</inkml:trace>
  <inkml:trace contextRef="#ctx0" brushRef="#br0" timeOffset="169251">20774 13964 23087,'-4'-3'3064,"1"1"-1236,3 2-1828,-3-20 73,11 22-62,2-12-11,13 29-22,12 13 55,-10-6-535,5 8 496,-15-9-5,-6-1-11,-4 1 16,-5-1 117,-6 0-100,-4-2-34,-4-2 29,0-4 0,-2-4 10,3-4 46,-4-4-17,6-5 539,-1-4-500,5-5-23,2-3-5,1-4 69,1-11-125,4 4 0,4-8 0,3 9-338,5 2 338,3 1-18,3 3-363,14-3-83,-5 8-365,12-1-616,-7 8-1680,3 0 3125,7 1 0,-20 2 0,0 0 0</inkml:trace>
  <inkml:trace contextRef="#ctx0" brushRef="#br0" timeOffset="169488">21535 13756 24547,'-2'-6'2706,"0"1"-1288,2 5-1418,-9-27 0,8 31 0,-6-15 0,11 41 0,0 4 0,0 5-1360,-1 0 1360,1 2 0,-2 0-390,0 0 390,-1 1 0,1-1-248,1 1-379,1-3-521,2-3-712,0-4-1064,1-4 2924,0-3 0,-3-12 0,-1-3 0</inkml:trace>
  <inkml:trace contextRef="#ctx0" brushRef="#br0" timeOffset="169751">21903 13856 24143,'-47'-20'91,"-1"0"1,4 1-1,6 10 929,13 24-930,-2 3 5,0 5 11,-2 2-310,1 3 299,0 0 6,2 1-1,3 0-4,3 0-1,5-2-22,3-2-1,5-2-4,2-3 318,3-1-313,2-4 517,3 0-512,3-3 6,7 0-11,5-1-17,6-2-11,7-3-12,7-2-536,7-2 509,6-1-6,6-2-6,5-1-19,-30 0 0,0 0-20,1 0 0,-1 0-67,0 0 0,2 0-445,11-1 0,-1 0-365,-10 1 1,0-1 377,13 0 0,-4-1 0,-10 2 1,-2 0-1</inkml:trace>
  <inkml:trace contextRef="#ctx0" brushRef="#br0" timeOffset="170196">18828 15096 8604,'-51'0'-41,"0"0"1,1 0 0,3 1-1,1-1 1,4 0-98,1 0 1,4 0 109,0 0 0,0 1 42,-1-1 0,1 1 587,1 0 1,0-1-513,3 2 1,0-1 179,-28 1 190,12 0 1198,10 1 1233,20-2-1837,23 0-162,21 0-107,24-1-73,-18 0 1,3-1-402,5 1 1,3 0-37,5-2 1,3 1-23,5 0 1,1 0-10,7-1 1,1 0 164,-20 0 1,2 1 0,3-1-220,6 0 0,4 0 0,2 0 0,-3 0-520,-10 0 1,-1 0 0,0 0 0,3 0 381,1-1 1,3 1-1,1 0 1,0-1-1,-3 1 9,1-1 0,-1 1 1,-1-1-1,0 0-366,4 0 1,0 0 0,1 0-1,0 0 348,2-1 0,1 1 0,0 0 0,1-1-13,1 0 1,2 1 0,0-1 0,0 0-30,-11 0 0,0 1 0,0 0 0,1-1 0,0 1-100,1-1 0,1 1 0,-1-1 0,1 1 0,1-1 100,0 0 0,0 0 0,1 0 0,0 0 0,0 0-63,0 0 0,1 0 0,-1 0 1,1 0-1,0 0 63,0 0 0,1 0 0,-1-1 0,1 1 0,0 0 0,-1 0 0,0-1 0,1 1 0,-1 0 0,0 0 0,0-1 0,0 1 0,0 0 0,0 0 0,0-1 0,-2 1 0,0 0 0,1 0 0,-1 0 0,-1 0 0,0 0 0,-1-1 0,-1 1 0,1 0 0,-1 0 0,10-1 0,0 0 0,0 1 0,-2-1 0,-3 0 0,-1 0 0,0 0 0,-2 1 71,-5-1 1,-1 1 0,0 0 0,0-1-237,0-1 1,1 0 0,-2 0 0,-5 0-1838,10-3 0,-4 0-2914,2 0 1,-17-3 5019,-33 0 1,-3 6-1,-6 2 1</inkml:trace>
  <inkml:trace contextRef="#ctx0" brushRef="#br0" timeOffset="172822">15403 10140 23771,'-17'-3'-242,"-2"1"61,1 4 84,-10 0 41,-8 1-1563,-10 1 1584,-6 0 17,-8 0 43,15-1 1,-2 0 69,11-1 0,0 0-9,-12 1 1,1 0 87,-15 1 6,4 0-2619,5 0 2630,7-1 10,-4 2-242,17-1 39,-1 1-5,18-1 16,3 1 10,3 2 852,1 1-785,1 4 3328,1 1-3393,-2 14-19,2-3-334,-2 12 316,2-4-17,0 4-44,-1 5-1025,-1 4 1049,-2 5 50,-1 4-116,-1 5 65,5-28 1,0 1 7,0 2 1,0 0-2,0 2 0,-1 1-918,-3 20 1,0 1 918,4-12 0,-1-1 3,-1 15 1,-1 3 39,5-20 0,0 1 0,0-2 42,-2 8 0,1 1-13,0-7 0,0 2 0,0-2 16,-2 6 0,-1-1-6,1 0 0,-3 4-743,0-1 0,-1 3 0,-1-2 733,3-10 0,0-2 1,0 2-461,-5 12 1,0 3 0,0-3 481,-4 7 0,1-3-146,5-20 0,1 1 0,-2 2 146,0 1 0,-1 4 1,0 0-1,1-2-33,-1 1 1,1-1 0,-1 5 29,2-5 0,-1 6 1,0 1-1,0-1 0,2-5-3,0 5 0,2-5 0,0 3-7,1-3 1,-1 3 0,2 0-1,1-4 12,1 0 1,2-3-1,1 0 230,-1 21 0,2-1-223,2-1 0,2 0-15,2-2 0,1-1-11,2-3 0,2-1 307,2-1 1,1-2-314,2-3 1,0 0-254,1-3 1,2 0 254,-1-5 0,2 1 1,-1-3 3,3 6 0,0 0 604,6 10 0,1-1-610,-9-18 1,1-3 7,-1-1 1,0 0-14,0-3 0,1-1 50,18 21 506,4-9-500,5-9-721,8-9 659,-23-14 0,2-1-17,4-2 1,1-2-23,5-2 0,2-3-34,4 0 1,1-3-68,4-2 0,2-1-109,3-3 0,1 0-255,2-1 0,0 0-355,-19 3 1,1 0 0,-1 0-3984,16-3 0,-2-1 4600,-6 2 1,-5 1 0,5-1 0,-22 5 0</inkml:trace>
  <inkml:trace contextRef="#ctx0" brushRef="#br0" timeOffset="173639">14084 16578 19580,'-7'0'1976,"2"0"-1578,5 0 420,0 0-1053,34-67 442,8 38-738,-13-9 0,2 3 582,24 17-29,-13 9 28,2 2-2949,5 0 2888,4 0-23,4-1-377,5 0 374,-29 4 1,1 0-20,0-1 0,2 1-14,0-1 0,0 0-876,1 0 1,-1 1 816,1-2 1,-1 1-55,-1 0 1,1 0-628,12-2 1,-1 0 137,-12 2 0,-1 0 315,7-1 0,-2 1-3507,4 0 3487,-4 3 0,-20 2 0,-2 0 0</inkml:trace>
  <inkml:trace contextRef="#ctx0" brushRef="#br0" timeOffset="174006">14774 16546 11833,'-50'23'1207,"0"1"1,-1-1 0,3 0-1,1-1 1,13-5-984,17-7 547,2 2-614,13-6 854,13 1-815,2-2-73,11-1-44,4-2-51,5-6-34,-1-2 1,1-1-1131,23-7 1130,-17 2 0,0 0 3,-7 2 1,-2 0 2,1-2 0,0 0-1095,0-1 1,0 0 1097,-1 0 0,-1-1 25,27-15-692,-5-1 736,-7 0-239,-7-1 391,-1-16-78,-16 11 22,-3-10 17,-14 15-752,-10-12 763,-1 11 23,-9-8 1762,-9 6-1696,6 9-1061,-9-4 1101,11 11-17,0 3 215,3 4-243,3 1 2095,2 4-2039,2 1 179,5 3-510,0 1 3365,3 2-3387,0 3-11,0 3 23,3 6 16,2 5-6,4 4 1,1 3-17,10 19 16,-2-10 1,6 13-6,-5-14-107,-1-4 1,0 1-826,5 8 766,-4-9 1,-2-1-401,-1 2-335,-2-2-516,-3 1-1059,-4-2-3299,-3 1 5775,-5 2 0,0-14 0,-1 0 0</inkml:trace>
  <inkml:trace contextRef="#ctx0" brushRef="#br0" timeOffset="174732">16726 16183 24446,'-41'-14'13,"0"-1"0,3 2 0,5 9 10,9 31-12,-3 3-11,1 4-11,0 4 16,11-9 1,1 1-6,-5 16-1060,1 15 1065,14-22-10,4-2-1,7-3 242,6-4-253,9-2 6,5-4-1,7-3-4,5-5-2141,6-3 2134,4-6 1,4-4-1065,2-5 1087,3-5-162,1-7 162,-2-5 0,-2-6 22,-5-3 1,-5-3 271,-6 0-233,-8-1 6,-6-1 2254,-6 0-2226,-6 2 1734,-4 2-1722,-5 3 1398,-2 3-1410,-6 5-39,-2 3-5,-5 3-12,-13 4-34,1 4 12,-12 4 6,6 5-15,-1 7 0,-1 2-2,-5 6 2,6-3 1,3 1-424,5 5 415,4 2 0,4 0 0,6-1 316,5 7-333,7-10 12,6 4-29,7-12 1,20 3 5,-4-7 0,2-4 0,1-2-3030,11-2 3044,-15-3 0,0-1 3,13-4 31,-1-5-14,-1-3 50,12-13-45,-15 5-1144,7-10 1150,-23 8-17,-4 0 22,-7 1 17,-4 1 12,-5 0-6,-3 2 16,-3 1-16,-3 2 0,-3 1 2569,-12-2-2564,2 6-16,-7-2 10,2 8-21,-1 2 372,-2 3-327,-14 2-74,10 4 12,-9 4-12,13 1-33,2 3 39,3 0-17,1 2-33,4 1-29,2 1-72,5 2 1681,3 0-1821,3 1-79,4 0-106,4-1-185,5 1-263,8-1-392,5-1-4929,22 2-2650,-11-7 8047,10 0 0,-28-10 0,-7 0 0</inkml:trace>
  <inkml:trace contextRef="#ctx0" brushRef="#br0" timeOffset="175522">18015 16150 18924,'1'-4'4341,"0"1"-1216,-1 3-3063,-71-40-2693,35 36 2653,-10-15 1,-2 5 39,6 29-26,12-1 1,0 1-9,-16 9-28,17-7 0,2 1 11,-7 9 11,5 0 767,6 0-789,5 1-6,5-2-22,6 1 12,3-2 460,4-1-438,21 8-6,-2-15 17,21 2-1075,-5-17 1063,8-6 12,5-4 6,5-8-18,3-5 12,2-4-14,-30 12 0,1-3 19,8-6 0,-1-3-2,-11 6 0,0-2 10,6-5 1,-4-1 31,3-14 5,-8-1 23,-7-4-6,-5 0-17,-5-3 6,-3 1-23,-5 1 73,-6-15-39,0 20-11,-5-7 17,4 26 1266,2 4-1272,0 5 16,3 5-55,0 3-17,2 3-28,1 1 1250,0 3-1255,1 4-23,-1 5 33,1 5 1,0 6 5,1 7 12,0 4-23,0 5-6,-1 5-494,-1 4 484,-2 1-12,-1 2 0,1 0 22,0-2-11,3-1-5,3-5-34,4-5-17,4-3-183,16 3 177,-4-12-10,13 0-7,-8-16-128,33-15 191,-22-4 19,-7 1 0,-1-3 14,2-9 17,-3-2 16,0-3-10,-3 0 21,-3-3-346,-2 0 347,-3 0 494,-3 2-399,-1-5-56,-8 11-11,0 0 72,-6 14-111,-3 3-34,-4 3 6,-5 1-18,-4 3 1,-3 3 17,-1 3-34,-1 2 28,3 1 5,3-1 369,4 0-363,4 3 0,3-4 1,5 4-24,5-7 12,4 1 0,4-3 23,4-2-23,4 0-6,4-2-22,16-5 34,-9 0-1,10-5 12,-5-6-6,-11 3 107,11-18-73,-25 12 5,1-10-11,-12 12 6,-5 0 17,-7-6-40,-2 5 1,-8-3 16,2 9 11,-2 2-11,0 2 17,-1 2-16,0 3-7,0 1 6,0 3-27,1 3-1,-7 11-17,1 13-22,0 4 17,5 8-17,9-6 6,4 2 10,3 2-16,3 1-28,7 0-5,4-2-236,20 14-5,0-13-135,-7-13 0,0-2-134,17 10-1410,4 1 166,4-2-3876,5 0 5691,-21-15 0,-1-3 0,3 3 0,-1-4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5T15:40:43.5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5966 2025 20884,'-13'-56'1525,"-1"1"1,2 6 0,1 7-1196,0 7-67,3 16-95,4 12-100,2 4-96,1 1 0,0 10 44,1 3 1,1 12 11,2 7-3409,1 9 3409,2 8-11,0 5-296,-1 5 312,-1 2-22,-2 3-745,-1-31 1,-1 1 741,0 0 1,-2 0 2,-2 13 1,-1-1-448,0-10 1,-1-2 435,-1 9 0,-2-2 16,-5 9-10,0-8 11,-1-6 216,2-8-188,1-6 39,2-6 1329,2-6-1279,2-4 1314,-1-9-1364,2-4-23,0-9-10,3-2-7,0-5 12,3-20 12,7-5-57,0-1 11,6 7 12,-3 17-210,1 5 193,0 3-12,0 2-33,5 1 34,-3 6-6,5 1-17,-3 8 11,2 0 1,2 3-6,4 3 44,3 4-44,2 4 0,2 2 5,0 3-22,13 10 12,-12-6 3298,4 9-3321,-19-1 33,-9-6 1,-12 5-7,-10-7 7,-11-2-1136,-6-1 1107,-5-1-39,-2-3-112,0-3-128,0-2-197,4-5-257,5-2-410,4-4-6731,3-10 7908,8-3 0,3 1 0,8 3 0</inkml:trace>
  <inkml:trace contextRef="#ctx0" brushRef="#br0" timeOffset="1035">6576 2418 25657,'-3'30'610,"9"-7"-515,9-23 6,6-3 6,-6-1-12,0-4-6,-1 1 1,-2-3-12,-1-1 90,3-7-89,-4 4-6,2-7-17,-5 4-6,-1-2 0,-1 0 12,-1 0 61,-1-7-67,-2 8-5,-3-4-12,-1 9-11,-4 3 0,-1 2-17,-1 2 45,-9 2-39,2 2-6,-8 4-3409,4 3 3404,-2 4-6,0 3 17,-10 12-17,-8 18 0,8-7-17,1 11 6,22-20-6,4 1-11,2-2-11,6 1-17,4-2-6,6 0-162,19 5 56,-3-9-73,15 3 1,-8-12 1644,5-4-1819,3-2-44,5-4-557,-12-3 1,1-1 579,22-5 273,-20 1 1,-1-1 78,16-8 84,-1-3 17,-1 0-995,-5-2 1039,-4 0 51,-6-1 45,-8 0 45,-4-1 33,-6 1-17,-4-3 1290,-3 2-1105,-1-14-172,-6 11 4,-1-8 851,-8 15-694,-9-1 1198,-12 8-1495,-4 1-17,-4 10-5,6 5-17,-1 4 34,-13 12-62,11-2-649,-9 9 604,15-5 6,4 2 0,-2 13 27,8-9-119,1 9 92,8-14-6,4-1-11,11 4 34,0-8 11,17 4-12,-9-14 1,8-2 5,-9-4-22,0-5 653,-1-1-620,-1-5 6,0-2 161,7-12-139,-6 5-3263,10-18 3309,-13 13-1249,1-8 1248,-7 9-34,-3 2 12,-1 1 17,-2 3-1,-1 2 1,-1 4-23,-2 4-16,-1 1-23,-2 4 2770,-5 0-2775,-5 9 1852,-1 0-1864,-1 9-17,5-1-5,1 1 0,0 11 5,5-6-27,3 15 27,8-17 1,12 10-1,1-15 12,9 0-6,-3-8-12,4-3 29,13-3 11,15-15-11,-9 2-485,-15-3 1,-2-3 478,-2-3 12,6-9 5,-12 6 5,-1-2-574,2-19 592,-8 9-1,1-12 1,-10 15 21,-2 1-243,-2-6 171,-1 12 0,-2-4 0,-1 15 0,-2 3 0,-2 2 883,2 4-883,-1 2 646,3 4-646,-1 4 310,2 2-310,-1 5 0,0 3 0,2 3 0,-1 2 0,4 4 0,2 3 0,5 1 0,10 17 0,-1-10 0,6 12 0,-1-3-352,-7-10 352,1 7 0,-9-13 0,-5-2-3276,-2 0 3276,-1-2-186,-9 6 186,0-11 229,-20 6-229,5-16-2693,-11 0 1898,4-7-471,-3-5 1056,1-1 210,-1-6 0,16 5 0,3 0 0</inkml:trace>
  <inkml:trace contextRef="#ctx0" brushRef="#br0" timeOffset="1411">8131 2574 27807,'22'-39'65,"1"1"1,0 0 0,9-16 0,-7 5-26,-14 2-1805,-2-6 1788,-3-5-7,-3 13 1,-1-1-3,0 11 0,-2 0-1192,2-11 0,-2 2 1206,0-13 11,0 8 809,0 6-752,-3 10 10,-1 6-10,-3 7-2367,1 6 2271,-1 5 386,2 3-386,0 3 0,2 2 0,-1 3 1703,0 4-1703,0 5 74,-1 7-74,-1 7 0,0 9 1904,1 7-1904,1 8 0,2 4-2779,0 5 2779,1 2 0,1 1-1945,4 1 1945,3-2-1301,6-1 1301,2-2-578,3-4 543,1-5 362,-1-6-893,-3-6 1027,-2-7-4309,-3-3 3848,-3-10 0,-3-5 0,-3-9 0</inkml:trace>
  <inkml:trace contextRef="#ctx0" brushRef="#br0" timeOffset="1563">8031 2211 26622,'36'-28'-139,"-1"-1"1,1 1-1,14-12 1,-2 10-692,6 22-3342,4 0 4172,-23 5 0,-2-1 0,3 1 0,0 0 0</inkml:trace>
  <inkml:trace contextRef="#ctx0" brushRef="#br0" timeOffset="1783">9045 2053 28143,'-27'-33'-117,"15"6"10,49 24-66,5 1-113,3 1-168,-1 1-673,-1 1 45,-6 3-786,-6 5-3218,-5 3 5086,-5 6 0,-10-8 0,-3 1 0</inkml:trace>
  <inkml:trace contextRef="#ctx0" brushRef="#br0" timeOffset="1910">9026 2392 24972,'51'-13'-1639,"-1"0"1,-4 2-1,-9 2 1,-20 6 0,-7 1-1</inkml:trace>
  <inkml:trace contextRef="#ctx0" brushRef="#br0" timeOffset="9568">10227 1741 27892,'-11'-36'-782,"2"7"804,9 29 547,-1 0-161,1 4-380,-1 0 90,0 5-101,1 9-168,0-1 429,0 7 351,2 1-816,3 2-3508,0-3 3465,5-3-162,-1-9 46,2-2 96,0-3-53,2-1-222,8-2 802,-3-2 198,6-3-89,2-6 857,-2-6 705,0-1 3390,-7-2-5338,-9 4 0,-2 0 0,-2 0 0,-2 1 0,-1-2 0,0 0 0,-1-1-313,0-8-629,0 5 314,0-5 195,-2 8 103,0 1 68,-2 2-110,0 1 51,0 1-183,0 2-24,-1 3 124,1 0 350,1 3 460,1 1 180,0 0 506,2 0 628,-2 2-433,0 2-1287,-2 2 0,-1 1 0,0 1 0,-1 1 0,-2 4 0,0-1 0,1-1 0,2-2 0,3-5 0,1 0 0,0-1 0,1-2 0,0 1 0,0 0 0,0 0-306,0 3-409,1 0-45,0 2 430,1 3-134,-1 0-3645,2 2 3942,-1 2 113,1-1-152,2 1-224,0 2-19,3-2-579,3 1-1092,13 5 10,-2-6-6311,8 3 8573,-10-9 1,-9-4-1,-4-1 1</inkml:trace>
  <inkml:trace contextRef="#ctx0" brushRef="#br0" timeOffset="36585">11500 2052 29198,'0'-8'183,"1"2"-179,-1 6 2031,0 0-695,1-60-1758,-4 39 204,2-14 1,-3 2-165,-5 20-1261,-2 3 1167,-4 2 478,-1 4-416,-17 5 550,5 6 1407,-14 8 343,8 5-1722,-3 6-168,-1 5 0,-2 4 0,0 4 0,1 2 0,1 2 0,4 3 0,4 0 0,6 1 0,5-1 0,8-2 0,5-3 0,9-4 0,7-5-1395,9-5-974,9-5 566,8-5 840,-5-9 1,3-2-59,22 1-332,-17-5 1,0-1-111,21-7 255,-29 1 1,0-2-222,0-2 0,0-2 1775,6-2 0,-4-1 0,3-1 1,-1-1-1</inkml:trace>
  <inkml:trace contextRef="#ctx0" brushRef="#br0" timeOffset="37119">11909 1914 30315,'5'-52'572,"1"1"1,-1 4-1,-1 9-1216,-4 17 1082,-3 5-964,0 4-13,-1 4-204,-1 3 949,1 3-1384,-2 3 2458,2 3-46,-2 5-27,0 5-1207,-5 17 0,3-2 0,-3 16 0,5-4 0,0 4 0,-1 6 0,0 2 0,-2 4-660,1-1 338,-2-1 42,2-2 13,0-4 170,1-4-852,2-9 848,2-4-97,1-9 3,1-5-184,1-5 254,1-7-71,2-2-612,2-8 2726,2-4-1574,4-6 54,2-3-90,4-5 278,1-2 125,1-3-399,1 0-687,12-14 135,-8 12 274,6-6-52,-11 15 206,-3 4-19,-3 4 73,0 5-242,-6 3 0,2 3 0,-5 4 0,3 3 0,0 4 0,2 3 0,0 3-816,7 19-736,-6-10 26,3 15 320,-6-19 847,0-1 127,1 0 143,1-4 12,1-2 189,2-4 251,2-2 159,1-4-3184,2-2 3551,3-4 159,1-2 317,1-6 244,1-4-141,0-3-333,0-3-1127,-2-1-8,-1-1 0,-3 0 0,-4 0 0,-2 1 0,-3 3 0,-2 0-504,-2 2-97,-1 3 4,-1 2 246,-1 0 2404,-1 6-2053,0 0 0,0 4-440,0 1 730,-1 6-327,0 1 57,-2 8-18,0 1 93,0 4-103,0 2 74,0 2-54,1 0-1647,2 25-2836,4-19 2657,2 16-3004,11-16 4701,-1-6 0,-2-4 0,-5-10 0</inkml:trace>
  <inkml:trace contextRef="#ctx0" brushRef="#br0" timeOffset="37302">12722 1870 32767,'-28'4'-339,"7"7"-1448,24 17 1120,2 7 0,-2-17 0,0 0 1</inkml:trace>
  <inkml:trace contextRef="#ctx0" brushRef="#br0" timeOffset="37570">13098 2149 26602,'0'-6'1278,"0"1"681,0 5-1106,-65-31-908,39 28 133,-13-12 0,1 5 27,16 22 484,3 3-402,1 2-3777,-3 15 4061,6-4-1724,-3 11 1344,8-7-923,2 2 581,1-1-815,4 15-263,10-3-408,15 8 317,5-19 2243,11-10-1906,-5-13 145,3-6 1945,3-5-1669,1-5-576,2-4-782,3-5-1387,-13 1 1,0-1 3160,23-11 1,-8 3 0,-23 9-1</inkml:trace>
  <inkml:trace contextRef="#ctx0" brushRef="#br0" timeOffset="42544">13607 2076 24479,'-7'-51'186,"1"0"0,0 6 0,1 5-419,0 13-2271,0 5 2526,2 3 1634,0 5-1511,1 1 59,0 3-667,1 3 504,0 2-22,0 3 871,1 1-1128,-1 5 734,0 2 44,1 8-146,0 5-1481,0 8 1359,0 7-45,-1 6 2067,-2 6-1993,-1-11 1,-1 1-415,-5 19 7,3-18 1,-1-1 6,-2 13-34,-2-2 18,2-2-21,2-3-146,2-4-98,1-5-76,3-4 108,1-4-2212,1-5 2324,2-3 1964,3-2-2151,0-7 104,2-1 405,-2-5-216,1-3 149,8-8 37,-1-1 2,6-11 94,-3 2 54,1-4 29,2-2-364,0 0 236,2-1-243,-1 1 86,8-8-2104,-9 10 2144,6-5 1335,-10 13-1312,-1 2 295,1 3-257,0 2-1,-1 4 101,0 1-169,1 3 2942,-1 1-3002,2 3-47,0 2-53,0 3-73,1 2-52,1 0 12,1 1-29,1 0-12,1-1-15,-1 1-2,0-2 937,10 3-891,-7-5 39,8-1-161,1-5 345,-7-4 75,7-4-3322,-8-3 3187,0-5 20,0 0-429,1-4 457,-1 1 17,-2-1 28,-2 1-3,-5-1 265,-4 2 244,-3 2-47,-4 0 183,-2-3 2921,-2 5-3185,-1-3 619,-2 7-585,-3-3-465,1 4 27,-2-1 86,-1 1-82,3 2 64,-2 0-59,4 4 26,1 0 43,1 1-138,0 0 50,-1 0 108,1 1 62,-3 2-25,2-1-20,-1 3-12,1-3-25,1-1-3415,0 0-398,5-1 3837,0 1 0,0-1 0,0 0 0</inkml:trace>
  <inkml:trace contextRef="#ctx0" brushRef="#br0" timeOffset="43416">13639 1924 11540,'0'-4'6813,"0"0"1635,0 4-7748,-19-48-1013,14 37-30,-13-37 154,17 48 1303,0 3-633,1 3-51,-2 4 7,0 7-291,0 4 334,0 7 30,-2 3-41,0 5-1243,-2 1-1210,1 2 1935,-2 2 4,0-1-136,-1 0 280,1 0-41,0-3-7,1-2-18,0-1-224,-1-4-62,2-3-322,0-3-886,1 5-82,2-9 1137,0 3-2909,4-12-2871,2-2 84,2-3 6035,1-2 0,-3-3 0,-2 0 0</inkml:trace>
  <inkml:trace contextRef="#ctx0" brushRef="#br0" timeOffset="43626">13758 2208 21344,'8'-60'1135,"-1"12"-820,-7 47-1971,0 1-947,1-3 2762,0 2 1,1 0 0,-1 0 0</inkml:trace>
  <inkml:trace contextRef="#ctx0" brushRef="#br0" timeOffset="47543">13868 1987 15767,'3'-3'7383,"-2"0"794,-1 3-7800,3-7-381,-3 6 42,3-7 939,-3 9-1092,-2 5 282,0 0-167,-3 7 0,-3 0 0,-3 5 0,-5 2 0,-5 3 0,-6 3 0,-5 2 0,-5 2 0,7-7 0,-1 1 0,-16 13 0,16-13 0,1 0 0,-9 8 0,5-1 0,3-3 0,6-3 0,3-2 0,4-2 0,4-2 0,3-3 0,3-2 0,2-2 0,2-2 0,3-3 0,1 0-758,3-3-1195,3 0-317,5-2-2585,3-2 4869,6-5 0,-9 4 0,0-3 1</inkml:trace>
  <inkml:trace contextRef="#ctx0" brushRef="#br0" timeOffset="48342">13632 1987 32767,'-2'-43'0,"1"1"0,-1 3 0,1 9-296,0 24-73,1 0 160,-2 2-198,2 1 617,-1 1-734,1 1-88,-2 0-2906,1 5 4223,0 1 144,0 5-293,1 15 152,0-1-439,-2 13 892,1-4-761,-2 3-578,1 1-151,-2 2 21,1 0 404,-1 1 96,0 2 37,-1-1-26,0-2 16,0 0-81,-1-5 677,2-1-815,0-5 0,0-2 0,1-3 0,0-3 0,0-1 0,1-5 0,-1-1 0,0-2 0,2-5 0,0-1 0,1-5 0,0 0 0,-1-3 0,0-2 0,-1-4-62,0-3-658,-2-4-29,-1-3 30,-5-35 503,4-2-150,2 21 1,1 1-2933,1-25 3359,2 19 68,1 3 51,1 1 57,3 4 88,-2 3 75,2 3 18,-4-5-194,0 11 49,-1-5-137,0 16-35,0 0 3354,0 7-3482,0 2-136,0 5 99,-1 3 126,-1 7-3362,-1 4 3518,-1 4-1665,-2 5 1702,-1 4-31,0 3 19,0 4-139,0 1-8,0 2-52,1 0-95,1-1-35,0-1-7,0-4 3,1-3 15,1-3 9,1-5-51,0-3 2558,0-4-2566,2-2-71,-1-2-75,1-4-162,0-2-160,1-3 1910,2-2-2861,2-2-269,4-3-8018,8-7 8544,-4 2 1,-4 0 0,-10 8 0</inkml:trace>
  <inkml:trace contextRef="#ctx0" brushRef="#br0" timeOffset="48837">13839 2049 32767,'-8'-37'-835,"0"10"-729,5 33 3013,-1 3-907,-2 5-134,-1 2-3231,-3 4 3244,-1 1-115,-2 3 1068,-2 2-652,-12 16-722,3-10 0,-9 13 0,6-15 0,1 2-6,-2-4 12,3-1-6,-7 1 0,12-11 0,-2 0 0,13-11 0,4-3 0,2-2 0,2-1 0,1-3 0,0-1 0,2-4 0,2 0 0,1-1 0,2 0 0,1 1 0,1 1 0,-1 2 0,1 0 0,3 2 0,-1 2 0,5 1 0,-1 3 0,12 7 0,-5 1 0,21 14 0,-14-8 0,9 8 0,5 2-1041,-9-5-311,12 7-3564,-16-10 1,-1 0 3178,3 0 0,10 8 1,-35-23-1</inkml:trace>
  <inkml:trace contextRef="#ctx0" brushRef="#br0" timeOffset="49635">14472 2235 28354,'-1'-44'-122,"1"0"1,0 4-1,-1 9-88,-4 17 292,0 4-345,-1 1 276,0 2 78,-1 3 358,0 0-399,-1 2 864,-8 2 0,1 5 435,-9 3 40,1 5-1389,-3 3 0,-4 4 0,-1 3 0,-2 3 0,1 1 0,1 3 0,3 1 0,4-1 0,4 0 0,4-3 0,6 6 0,4-10 0,5 3 0,5-13-264,3-1-1127,4-3 310,2-3 207,2-2 1421,2-3-805,12-4 174,-5-3 251,8-4 963,-7-3-155,-2-2-105,11-12-607,-10 4-263,7-9 0,-13 7 0,0 1 0,-2-1 0,-1 2 0,-2 1 0,0 2 0,-2 2 0,-2 3 0,-2 3 0,-2 3 0,-3 2 0,0 3 0,-1 2 0,0 2 0,-1 4 0,0 2 0,-1 7 0,1 2 0,-1 4 0,1 3 0,0 3 0,0 1 0,3 2 0,3-1-468,4 1-966,15 9 43,-2-10-375,13 5-752,-4-14-4808,3-3 7290,7-2 0,-19-7 1,-1-1-1</inkml:trace>
  <inkml:trace contextRef="#ctx0" brushRef="#br0" timeOffset="50143">15113 2187 22558,'-6'-8'1713,"2"2"-1327,4 6 4277,0 0-3583,-67-35-1827,43 30 872,-15-13 1,2 6 100,18 24 1018,-3 1 149,-1 4-1393,-2 2 0,-2 3 0,-1 3 0,0 1 0,2 1 0,3 1-204,3-1-424,3-3-244,5-1 336,4-4-402,4-2-10,2-4-27,4-1 333,2-3-138,4-3 3564,3-2-2912,4-3 151,3-2 109,3-5 290,17-10-30,-7-1 180,10-9 119,-12 4-151,-3-4-179,-1-1-700,-5-2 412,-1-2-111,-3-2-130,-2-1-84,0-4-8,0-1-197,-1-1 282,1-3-772,0-1 879,0-1 134,-6 13 0,0 0 260,4-17-9,1-10 29,-6 23-19,-2 3-27,-1 4 9,-1 4 7,0 5 225,-2 3-684,0 6 46,-1 3-192,0 5 258,0 1-595,-1 6 694,-2 4 4,-1 6 893,0 7-819,-1 5-78,-2 8 250,-1 6-318,-1 8-1993,-2 4 2044,-1 5 33,-1 2-1496,1 1 1541,1-1-22,2-1-269,3-2-259,3-3-152,4-2-547,5-5-84,5-3-457,4-5-785,4-4-2769,3-3-126,2-5 5250,6-1 0,-14-13 0,0-1 1</inkml:trace>
  <inkml:trace contextRef="#ctx0" brushRef="#br0" timeOffset="50605">15483 2147 28523,'-40'-12'-290,"0"-1"0,2 0 0,11 8 2399,21 15-1903,0 1 709,2 1-1066,2 1-29,0 0-60,2 0-197,3 0 51,2-1 237,4-1-506,2-1 243,4-1 220,0-2 227,3-1 162,1-3 1841,0-1-1402,2-1 189,-2-3 12,1-1-719,-3-2-118,0-3 0,-3 0 0,-1-2 0,-3-1 0,-3 0 0,-2-2 0,-2 2 0,-2-3 0,0 1 0,-3-2 0,0 0-121,-2 1-682,-1 1 73,0 1 125,-2 1 135,1 2 120,-1 1 215,-3 3 333,1 2 182,-3 2 226,2 2 302,-2 3 214,-2 2-1122,0 5 0,-2 2 0,2 4 0,-1 2 0,2 4 0,-2 28 0,8-17 0,-2 22 0,12-25 0,4-1 0,4-1-981,7-2-636,2-3-3193,4-2 3611,2-5-772,1-2 464,-1-6-3331,12-2-459,-10-5-1214,6-1 6072,-14-3 0,-10 1 0,-4-1 0</inkml:trace>
  <inkml:trace contextRef="#ctx0" brushRef="#br0" timeOffset="50984">15908 2275 16529,'22'-44'985,"1"0"1,-1 4 0,-8 8 1138,-13 20-1710,-4 3-71,-1 2-106,-4 2 1553,-1 2-1185,-1 2 778,-2 0-665,-2 3 135,-2 3 108,0 4 95,0 3-61,0 3-440,1 3-248,2 3-233,2 2-143,1 1-198,2 2-174,4-2 1702,1 1-1836,4-3 153,4-2-263,5-2-18,4-4 144,5-4 17,3-4 76,3-2 96,12-5 76,2-10 190,-1 1 113,-5-9 104,-12 3-70,-3-3 71,6-10-61,-8 5-447,1-8 443,-8 9-18,-3 0 444,-3-8-467,-3 9 12,-4-5-7,-3 12-24,-4 2 50,-2 3 30,-3 2 244,-2 5 113,-3 1 76,-12 10 65,6 0 29,-9 8 542,13 0-579,1 2-189,3 2-370,2 3 0,3 2 0,1 1 0,4 3-195,3 0-209,4 1-107,1 1 32,5-2-1026,5-1 883,7-1-229,6-3-780,6 1 88,3-3-648,3 1 241,2-2-3986,0-2 5936,5 0 0,-19-9 0,-1-1 0</inkml:trace>
  <inkml:trace contextRef="#ctx0" brushRef="#br0" timeOffset="51267">16503 1635 26306,'2'17'411,"0"7"-311,3 6-310,-2 10-20,-3-15-1205,-4 18-68,2-19-1677,-4 6-5711,3-13 8915,1-5 0,1-5 1,0-4-1</inkml:trace>
  <inkml:trace contextRef="#ctx0" brushRef="#br0" timeOffset="51452">16763 1583 27533,'5'-9'2325,"-2"2"-1425,-3 7-730,0 0 280,-6 40-995,2-18-215,-4 34-1195,2-25 1924,0 6 0,3-17 0,-1 0 0</inkml:trace>
  <inkml:trace contextRef="#ctx0" brushRef="#br0" timeOffset="65326">6302 4124 24273,'-18'-54'-274,"0"1"0,2 3 0,1 7 2052,-1 9-1625,-8-6-544,5 13 23,-7-3 201,7 15 310,-1 5 323,-1 4 109,-2 3 479,0 5-374,-3 6 337,-1 6-71,-2 7 8,0 6-315,1 4 1126,0 5-1750,2 4-125,2 2-1947,3 1 1663,4 0 152,4-1-2878,5-3 2678,4-3-6,4-3-489,5-5 414,4-3 75,16-1-176,-2-9 194,10-2 200,-6-10 225,1-4 1337,2-5-982,18-16 2793,-11 0-2336,12-13 130,-14 5-147,0-5-179,-1-3-217,-1-4-149,-2-3-1344,-2-3 1029,-4-2-107,-4-1-122,-3 1-22,-6-1-18,-3 2 2,-3 0 10,-1 3 17,-3 4 20,-1 6 43,-1 6 39,0 8 45,0 6 25,-2 6-65,0 5-210,-1 2 504,0 4 295,-1 6 2130,0 4-2286,0 9-79,-2 7 22,0 5 21,0 28 186,3-13-589,2-15 1,0 1-189,3 12 30,3 1 74,4-2 10,3-1-48,2-2-3,4-4-14,0-4-7,3-5-3207,7 0 3224,-7-10-160,4-1 284,-10-12 115,-2-2 94,0-3 94,-1-4 119,2-3 111,0-6-1,1-3-40,0-4-2,1-1-2124,-2-4 2001,0 0-237,-2 0-55,-2-1-41,-3 2-25,-2 1 1901,-2 4-1845,-1 3 20,-1 3 13,-1 3 375,0 4-212,0 2 3014,-1 2-3112,1 1 802,-3 2-749,1 2 279,-1 2-276,-1 5 10,1 3-25,0 2 4,0 3 5,2 1-37,0 3-196,5 11 26,1-7-45,4 7-80,2-12-92,2 0-195,2-2-309,0-3-612,2-3-1775,1-3 2468,2-3 0,-9-4 0,0-1 0</inkml:trace>
  <inkml:trace contextRef="#ctx0" brushRef="#br0" timeOffset="65511">7008 3508 24056,'-61'16'-785,"16"1"-461,58 1-4252,3 1 5375,6 3 0,-10-10 0,0 0 0</inkml:trace>
  <inkml:trace contextRef="#ctx0" brushRef="#br0" timeOffset="65968">7395 3690 28598,'-41'-22'-162,"0"1"0,3-2 0,9 11 21,22 20 941,3 0-556,1 7-242,3 9 9,5-4-147,2 10 42,15 4-80,-2-6-77,10 10-432,-3-10 166,2 0 177,0 1-50,2-1 152,-4 0-70,-2-2 274,2 9 0,-10-2 33,-2-2-23,-12-7 90,-8-9 119,-4-3 32,-4-2 49,-3-2-649,-13-4 84,5-3-107,-8-6-64,9-4-504,2-5 356,2-2-69,2-5-48,3-3 144,1-4 242,1-5 168,2-3 401,-4-19-3221,5 13 3386,-2-10 87,4 19-102,1 4 171,0 2-27,2 5 329,-1-7-477,2 11-67,1-3 93,2 10-215,0 5 3094,0 6-3181,1 8 630,1 6-555,3 18 47,-1-3-99,2 15-28,-4-7-456,1 4 232,-2-10 0,1 3-464,-1 3 1,0 0-322,1 0 0,0 0 909,-1 2 1,0-5 0,1-6-1,-1-3 1</inkml:trace>
  <inkml:trace contextRef="#ctx0" brushRef="#br0" timeOffset="66559">7822 3780 16247,'-1'-5'3890,"0"0"-2640,1 5 85,-17-67-689,9 30-367,-2-9 0,-1-1-324,4 0 504,0 1 103,1-1 287,-1-13-483,1 18 94,-2-14-160,3 33-87,-1-2 136,3 15-277,1 2 35,0 4-104,2 3-61,0 9 102,2 2 203,2 13-204,5 21-24,0-3-1321,-4-10 1,0 1 1453,4 23 119,-3 5-125,-2-28 1,-1-1-46,0 1 0,0 0-13,1 12 0,0 0-1038,3 19 970,-2-24 1,0-2-88,1 7-26,2-3-113,-2-7-43,1-4-12,-3-5 114,0-6 7,0-3 135,-2-7 2397,1-2-2294,1-9 1795,0-4-1579,7-14-36,-2 0-50,5-12 5,-2 5-452,1-2 473,1-2-76,8-12-243,-2 10-472,6-7 587,-5 16 62,-2 2-6,1 3-89,-2 4-103,0 2 16,-1 4-47,2 2-47,9 4-49,-6 2-76,8 6-36,-8 3-18,11 13 264,-8-3-271,8 9 85,-10-7-182,-2 1-163,1 1-5130,14 18-3700,-14-16 8679,8 10 1,-23-27 0,-3-2-1</inkml:trace>
  <inkml:trace contextRef="#ctx0" brushRef="#br0" timeOffset="66787">8937 3549 22623,'54'-28'-131,"1"-1"1,-4 2-1,-6 8-436,-2 18-2780,16 2-3658,-17 2 6987,5 1 0,-32-2 1,-8 0-1</inkml:trace>
  <inkml:trace contextRef="#ctx0" brushRef="#br0" timeOffset="66967">9046 3795 27742,'55'-19'-28,"-3"2"-66,-14 8-2130,1 0 1754,-1 1-679,-1 0 1148,12-2 1,-27 5 0,7-2 0</inkml:trace>
  <inkml:trace contextRef="#ctx0" brushRef="#br0" timeOffset="75418">10596 3502 14930,'0'-4'2958,"0"1"1827,0 3-4080,-23-40-659,17 30-68,-18-30-3,23 40 251,0 0 24,1 4-100,-1 0-66,1 4-102,0 6 169,0-4-30,-1 6 4,1-5-215,0 1-6,0 0 95,1-2-49,2 1-9,4 1-79,0-3 15,4 1-51,-2-4-128,2 0 377,25-3 0,-23 0 0,17-2 0</inkml:trace>
  <inkml:trace contextRef="#ctx0" brushRef="#br0" timeOffset="75871">10877 3328 26803,'-48'37'951,"9"-5"-731,34-19-571,3 0 30,1-3 95,1 0 30,2-2-13,1 0-123,3-2-123,1 0 155,0-2 329,1-2 157,0-1 108,0 0-29,-1-1 101,0-1 132,1-2-8,-2-2-143,0-2-126,-1-1-121,-1-2-121,0 0 69,-1-3-85,-2 1-63,0-1-57,-1 1-23,0 0 48,0 2 42,0 2 43,0 1 16,0 2 124,-3 0-238,2 2-30,-2 1 122,0 3 346,1 2-60,-8 8-23,3 0-35,-5 6 42,3-1 38,1 0 237,1 3-218,0-1-202,3 1-3927,2 10 3292,5-7-2204,4 8 827,6-10-3378,7 0-3946,0-3 9216,0-3 0,-9-7 0,-4-3 0</inkml:trace>
  <inkml:trace contextRef="#ctx0" brushRef="#br0" timeOffset="76351">11865 3621 17322,'0'-6'3030,"0"2"701,0 4-3543,-66-42-3165,39 41 3021,-14-16 1,2 5 21,13 36 224,0 4-192,3 2-23,1 2 3,3 2 547,2 0-619,-1 16-59,8-13-616,0 12 458,9-17-123,6-2-123,5-1-125,6-2 1088,7-5-1393,5-3-210,6-5-158,4-4-563,3-6-433,3-2-559,0-6-534,1-3 3344,3-8 0,-22 7 0,-2-2 0</inkml:trace>
  <inkml:trace contextRef="#ctx0" brushRef="#br0" timeOffset="77068">12184 3767 11263,'12'-60'1340,"0"0"1,-1 5 0,-2 6-2833,-5 5 2383,-3 3-123,0 4 971,-2 5-1181,-2 4 762,-3 4-895,0 5 662,-2 3-780,2 5 3019,1 2-3146,1 5 528,1 1-674,1 3 315,2 1-349,-1 3 44,1 25-16,0-5-5,-1 24-747,0-11 757,0 5-16,-2 5 0,-1 1-17,-2 5 11,-2 0-5,-1 0 5,0-2-5,-1-3-1,3-6 1,0-5-1,3-7-5,1-4-11,2-6 6,1-5-7,0-4 24,0-5 32,0-2 74,1-3 795,0-2-784,3-2-23,2-4-61,2-5-6,3-3-11,3-3 17,2-3 22,12-11-39,-4 6-1497,9-7 1491,-8 10-49,8-4 38,-9 9 0,5-3 1,-12 13-7,-2 1-5,-1 4-5,-2 1-1,1 1 0,0 4 1482,6 8-1482,-4 0-5,2 7 71,-6-3-71,0 1-22,-2 1-23,1 0-17,2 0-34,0-1-33,4-1-22,1-3-40,4-2-5,2-2-3375,2-3 3413,2-3-80,0-1 160,1-5 27,-1-2 28,0-5 40,0-2-6,-2-3 22,-3-1 1,-1-1 16,-4-1 6,-2 0 11,-3-1 5,-2 0 18,-2 0 16,-2 2 23,-1 1 185,-3-1-158,0 7 3300,-3 1-3395,-3 8 169,-3 1-197,-3 2 46,-12 8-46,4 1 0,-9 8-16,9-1-6,0 2 0,4 1-11,2 0 11,4 1-11,4 10 5,2-9-16,10 14 10,1-17-4,10 3-1,-1-9-11,3-2-525,4-1 525,3-2 11,3-3 17,2-2 0,2-1 0,-1-5-241,11-9 269,-14 0 11,3-8 12,-16 5-3119,-6-2 3119,-4 0-2082,-4-2 2087,-2-2 217,-4-1-234,-2-2-11,-3 0 6,-3-1-1,-1 1-5,-1-1 45,-9-8-45,4 10 0,-5-3 121,4 12-138,1 5-5,0 3 2268,1 3-2274,0 2 0,3 2-11,-1 3-12,3 3-27,1 4-51,2 3-78,1 1 2781,3 11-4803,10 3-309,5 1 2510,11 0 0,-11-18 0,1-1 0</inkml:trace>
  <inkml:trace contextRef="#ctx0" brushRef="#br0" timeOffset="77668">13728 3595 19675,'-2'-4'2828,"1"1"-823,1 3-1736,-63-16-977,34 16 797,-11-6 1,0 3 282,7 16-259,0 4-29,0 2-23,2 1-38,4 1-12,4 0-6,5 0-353,7 1 331,4-1 0,5 0-22,4 0-17,4-1-23,4 0-39,4-1-50,4-2-78,3 0-73,3-2-141,4-2-133,3-1-169,4-4-263,3-2-1983,23-4 1104,-13-2 1066,-15-1 1,-1-1-406,13-4 621,-1-3-2482,-3-1 3300,-1-2 465,-3-2 946,8-6-508,-14 4 133,3-5-67,-18 6-129,-3 0-112,-3 0-117,-2 0-118,-1-1-45,-2 1 190,-2 1-285,-2 2 3217,0 2-3419,-4 3 124,-1 3-230,-14 2 51,-21 14-225,7-2-292,-11 12 247,23-5-16,0 6-17,10-5 16,1 4-5,8-7-5,4-1 16,1-2-28,13 3 23,-1-4 22,33 3-23,-17-8-1078,21-1 1073,-21-4 6,0-3-1,-3-1 18,-2-3 236,-3-1-141,2-8-51,-8 3 39,0-6 1,-10 4-1,-5 0 23,-1-2-40,-5 1-10,-1-2-6,-4 1-1,-3 0-16,-1 1 0,-1 1-5,-2 2 10,-7 0-27,5 4-17,-6 1 0,8 5-12,1 1 1068,1 2-1118,-4 4-6,5 0-212,-4 10-17,10-4-224,1 6-1591,6 3 0,4-4-2957,5 8 5052,4-6 0,-7-8 0,1-1 0</inkml:trace>
  <inkml:trace contextRef="#ctx0" brushRef="#br0" timeOffset="78026">14428 3944 18198,'5'6'3008,"-1"0"-1047,-4-6 520,0 0-2374,26-53 33,-8 17-104,2-5 0,1-6-2,0-1 0,-2 2-1771,-5 11 0,0-1 1751,4-11 0,-1-2 5,-4 7 1,-1 1-97,-2-1 0,0 0 96,0 1 1,-2 1 189,-2 7 0,-2 2 82,-5-19-195,-2 22 21,-2-5-55,0 26-34,1 4-79,-2 4 2844,1 5-2793,-2 6-5,-1 6 5,-6 23-1584,2-4 1590,-4 21-235,2-8 217,6-9 1,0 2-12,2-9 1,1 0-569,-1 12 1,1-1 472,2 17-67,4-4-390,6-5 199,3-5-122,6-6-174,3-4-331,1-3-184,1-2 179,3-1 200,2-4-1241,6-3-1103,5-5-2337,6-7 5489,9-5 0,-25-4 0,0-3 0</inkml:trace>
  <inkml:trace contextRef="#ctx0" brushRef="#br0" timeOffset="78618">15189 3903 19169,'5'-44'819,"0"1"1,0 3 0,-3 6-221,-5 10-78,-3 1 862,-8-4-1103,1 9-90,-6-1-50,3 11-39,-2 3-17,-2 3 507,-2 2-451,-23 23-129,19-9-324,-18 20 319,29-14-17,0 0 11,4 2 5,2-1-5,3 0-5,3-2-1,2 0 548,5-2-553,3-1 230,25 6-219,-8-11-331,17 4 337,-15-12 5,-2-3-16,-2-3 682,5-8-649,-8 0 11,3-7 17,-10 3 84,2-10-39,-5 5-12,0-6 12,-5 7 134,0-4-100,-3 5 10,0-1 1,-1 9-12,0 3-27,0 3 296,-1 1-369,0 2-29,-1 1 1,1 0-12,-1 2 1,-1 2 5,-1 5 5,0 2 1,-1 3 0,1 3-1,2-1 1,1 3-12,6 6-16,10 1-3381,2-2 3408,10-5-10,-1-9-7,18-1 7,-7-5-6,13-2-654,-16-5 654,0-3 5,-2-6-133,-3-1 156,-3-4-11,-3-2 22,5-16-17,-8 4 2523,2-14-2528,-9 5 5,-2-6-3,-5 8 1,1-2 2,-3 9 0,0-1-1386,1-22 1,-1 2 1396,-2-7 3,0 24 1,-2 2 381,-2-4-333,-1 7 78,-3 5-152,-1 8 0,0 3 347,1 6-347,2 2 3181,1 4-3181,1 1 441,0 2-441,-1 2 0,-3 12 0,-4 17 0,0 4-628,-2 11 628,3-6 0,3 5 0,-1 7 0,4-12 0,0 2 0,2-9 0,-1-1 0,0 11 0,1 0-113,3 15-484,4-14 1,3 2 42,0-13 0,1-1 195,2 8 1,1-4-780,10 3-631,-4-21-2836,0-5 4605,4-4 0,-11-5 0,0-2 0</inkml:trace>
  <inkml:trace contextRef="#ctx0" brushRef="#br0" timeOffset="79124">15602 3629 23952,'32'-17'-191,"-1"0"1,-1 2-1,-1 5-129,9 12-525,18 4 313,-14-2-39,11 1 5,-20-4 23,-2 0 117,-4-1 590,-2-2-321,-4-1 768,3-6-431,-7 1 66,0-3 338,-9 3 195,0-2 263,-3 3-510,-1 0 334,-3 4 350,0 2-1037,-5 1-33,-1-1-23,-5 3 6,-1 1-17,-2 3-23,-1 2 23,-5 8-72,6-3-18,-1 5 0,9-4-22,2 0 28,3 0 0,4-1 0,3 0-11,6-1 45,14 3-29,-3-6 35,9 0-46,-7-7 62,18-8-34,-17-1 6,11-6 12,-23 1-1,-3-1 17,-2-1-6,-4-1-5,-3-2-11,-2-1-6,-2-2-6,-3 0 0,-3 1 34,-3 1-11,-1 1-6,-2 3 6,-1 3 28,-2 2-11,0 2-1,-1 4-16,0 1-51,0 3 6,1 3-16,2 3 4,1 6-27,1 3 28,1 5-11,-1 5-1,2 3 18,-1 3-29,4 2-1050,0 2 1033,5 0-22,0-1-143,8 1-114,4-2-331,8 0-1653,7-2-251,3-2-7294,2-3 9160,-4-6 0,-11-10 0,-7-5 0</inkml:trace>
  <inkml:trace contextRef="#ctx0" brushRef="#br0" timeOffset="79678">16746 3211 17860,'-4'-5'3797,"1"1"-111,3 4-3653,-27-31-4,21 31 10,-20-20-28,29 39-50,1 14-46,-1-7-105,1 9-135,-1-10-218,1 0-331,0-1-515,2-2-5288,3 7 5829,-1-8 0,-2-3 0,-2-11 0</inkml:trace>
  <inkml:trace contextRef="#ctx0" brushRef="#br0" timeOffset="79819">16917 3151 19791,'-9'50'-419,"1"0"0,3-13 0,0-6 0,-4-8 0</inkml:trace>
  <inkml:trace contextRef="#ctx0" brushRef="#br0" timeOffset="83185">19093 1547 22251,'-9'-43'493,"-1"0"0,0 2 0,4 12-370,6 23-45,0 4 23,4 9 67,2 5-3364,6 11 3420,2 6-1456,2 11 1400,1 9-1795,0 11 1699,-9-25 1,0 1 11,0 3 1,-1 7-302,-2 1 1,-2 8 0,1 2 0,-2-4 233,0-1 0,0-3 0,-1 4-7,0-5 0,-1 4 0,0 2 0,-1-1 0,0-5-1,-2 10 1,-2-4-1,0 1-135,-2 4 1,0 0 0,0 0 123,-1 3 0,0 0 1,-1 1 2,2-15 0,0 0 1,0 0-1,0 1-5,0 0 0,0 1 0,0 0 0,1 0 7,-1-1 0,0 0 1,1 1-1,0 3-55,0 4 1,1 3-1,0 2 1,0-1-1,1-3-51,0 0 1,0-2 0,0-1 0,1 4-57,1-1 0,-1 3 0,1 1 0,0-2 0,0-3-91,1-5 1,1-3 0,0 0-1,1 3-1717,0-1 1,0 3 0,1 1 0,0-2 0,0-4 1666,0 10 1,-1-5-1,2 0 1,-1 3-1,1 0 1,0-11-1,0-5 1</inkml:trace>
  <inkml:trace contextRef="#ctx0" brushRef="#br0" timeOffset="84251">21704 1598 25532,'1'-43'440,"0"0"0,0 0 0,-1-14 0,-2 7-476,-6 7 124,-13 5-330,3 15 162,-6 1 133,2 15-109,7 4-523,-5 7 499,6 6 76,-2 9 202,-10 28-14,4-1-1274,7-11 0,2 1 1120,3-4 0,2 1-34,0 2 0,0 1-709,2 3 1,0 1 649,2 2 0,1 0-29,0 2 0,2-1 3,-1 2 1,2 0-21,1 1 0,1 0-29,0-1 0,1 1-42,0 0 1,1 0-31,0 0 1,-1 0-33,-1-2 1,0 1-14,-1-2 1,0 0 42,-3-3 1,-2-1 67,1-3 1,-3-1 63,-6 4 0,-2-2 134,-8 9-507,-10-2 535,10-34-54,0-9 53,2-10 152,-2-22-213,8 0 995,0-19-937,11 7-17,2 8 1,3-4 8,9-15 0,2-2-53,-4 11 0,2 0-6,7-10 0,2 6 6,5 0-14,-6 18 0,2 1-9,10-12-8,-10 16 0,1 2-36,11-6-29,2 4-38,5 2-12,3 2-22,3 3 1082,3 1-1156,-13 7 0,0 0-30,18-6 136,-18 6 0,-2 0-85,11-4 84,-3-2-26,8-8 158,-16 5 733,6-4-727,-19 9 64,-4 4 95,-3 1 169,-5 3-14,-2 2 1124,-4 1-1058,-2 1 357,0 0-430,-1 1-34,-2 0-55,1 1 19,-2 0 16,-1 1 225,0 0 57,-2 1 69,-1 3 97,-3 3-83,-2 4-34,-6 12-324,4-3-114,-2 11-301,8-6-158,4 1-145,2 3-849,1 0 626,4 0-156,2 1-3306,4-3 2663,2-1-1191,0-3 2604,2 0 0,-7-12 0,0 0 0</inkml:trace>
  <inkml:trace contextRef="#ctx0" brushRef="#br0" timeOffset="84435">22261 1322 18601,'-8'32'-4916,"0"0"1,-2 21 3453,19-33 1,-3-9 0,-3-6 0</inkml:trace>
  <inkml:trace contextRef="#ctx0" brushRef="#br0" timeOffset="84955">22540 1602 22094,'3'-6'2661,"0"1"-2096,-3 5 184,0 0-667,6 21-88,0-7-33,11 31 18,-7-19 20,1 11 9,-9 1 55,-5-9-19,-6 7 28,-5-14 110,-2-3 64,-2-4 47,1-7 67,1-3-3,2-5-2,2-10-287,5-1-83,2-11-69,7 2 47,3-3-37,6-2 3,4-1 241,4 1 99,3-2-880,2 3 1147,4 1 32,0 2-47,2 2 14,0 1-34,2 4-191,16-5-71,-8 6-39,12-3-69,-13 7-61,-1 1-370,10-4-61,-15 3 5,3-4-28,-22 4-32,-5-9-85,-5 5-4,-6-7-74,-3 6 342,-4 1 15,-3-1-10,0 4 14,-1 0 33,-1 3 128,2 1 32,0 2 114,2 0 1063,1 2-1079,3 1-12,2 0-38,1 1-46,3 0 12,-1 3 11,1 3 0,0 6-11,1 4 22,1 5 0,2 4 0,2 2 1,2 1-18,3 2 12,2 0-6,2 0 0,2-1-6,2-1-33,18 18 0,-15-19-57,11 13-72,-24-23-61,-4-1-96,-7-2-151,-6 0-196,-7 0-331,-9-1-503,-7 0-1379,-5-2 2037,-9 0 0,20-5 0,1-2 0</inkml:trace>
  <inkml:trace contextRef="#ctx0" brushRef="#br0" timeOffset="85334">23458 1818 27047,'10'-51'-237,"0"-1"1,-1 4 0,-2 5-43,-4 4-1062,-2-3 1171,0-5 71,-3 1 49,0-2 35,-2 3-212,0 4 261,1 6 27,1 5 371,0 5-275,1 7 675,0 3-720,-1 6 513,0 2-597,0 5 1228,1 0-1273,0 2 724,-1 2-701,-3 25 16,-2 15-16,0 12-452,0 7 429,3-10-1350,2 1 1367,1 3-39,2-2-34,3 0-61,3-2-85,7-1-139,2-3-168,4-1-242,2-2-2155,9 10-304,-6-18 3227,8 9 0,-21-32 0,-2-1 0</inkml:trace>
  <inkml:trace contextRef="#ctx0" brushRef="#br0" timeOffset="85494">23402 1649 27051,'55'-20'-897,"-1"-1"0,1 0 0,-9 1 0,-2 1 0,-6 8 888,15 20 0,-34-6 0,-2 1 0</inkml:trace>
  <inkml:trace contextRef="#ctx0" brushRef="#br0" timeOffset="87526">25125 1522 32767,'-1'-8'0,"1"1"-1050,0 7 2100,0 0-1050,-72-35 0,27 47 0,-3-23 0,2 5 0,-1 46 0,13-5 0,0 5 0,3 3 0,1 3 0,4 1 0,6 1 0,11-14 0,3 0 0,-1 15 0,10 10-1306,24-15-219,3-15-984,18 3 1233,-5-18 261,4-5 235,4-5 240,1-5-2394,3-5 2847,-3-6 67,-9-7 0,0-4 933,8-8-699,-14 6 0,-3-5-46,-10-12 0,-6 0-1852,7-16 1649,-8 10 0,-1 0-88,-1-8-246,-1-2 261,-1 1-26,-2 3-84,-2 4 186,-2 5 1318,-2 5-1184,-2 5 356,-1-4-432,-2 15 184,1-1-97,-1 14 2348,0 6-2595,0 1 1826,0 4-1790,0 9 10,0 3 37,2 28-69,0-3-360,1 21 433,-2-8 69,0 5 6,-2-3 0,-1 3-25,1-22 0,-1 2-1,-2 19 0,-1 7 0,1-9-8,-2 1 0,1-4 1,1-6 5,4-30 11,1-5 11,0-5 29,3-1-4,0-4 21,8-11-25,8-12 34,10-14-28,-3 3 911,0 1-917,-9 12 1,-1 1-4,-1 3-8,-3 3-10,0 3-10,-2 3-11,-3 4-11,0 2 573,-4 3-567,2 3-2,2 2-18,1 3 5,2 3-11,1 3-13,1 2-16,1 1-153,9 10 39,-4-7-403,8 7 333,-3-10-28,6 0-90,5-2 65,8-1-128,-7-5 1,2-2 174,22 2-1153,-8-3 0,-1-3 1467,4-6 17,-20 1 0,-3-2 208,1-8 37,-6-5-168,-8-2-11,-5-3-38,-3-1 26,-4-2 300,-3-12-618,-2 10 316,-2-9 3,-3 15 270,-2 2-257,-3 1-21,-2 4 2401,0 2-2434,-2 3 46,-1 2-20,-1 4 9,1 1 416,-1 2-416,0 3 2,1 1 4,-2 4-145,2 4-24,-1 2-17,1 2-10,0 2-1116,1 2 1081,1 1-3039,2 0 3000,3 1 129,2-1-4,2-1-7,3 0-4,3-1 9,5-2 2,4-1 12,5-3 2,1-1 197,1-4 41,0-3 363,0-2 46,0-4 860,-1-3-607,9-11-140,-8 1-52,6-5-230,-12 4-131,-3-1 2992,-2 1-3510,-5 0-166,-1-3-237,-3 6 61,-2-2-51,-1 7 39,-5 3 353,0 0 78,-2 3 198,0 1 88,-2 2 154,1 3 66,-1 3 8,1 5-111,0 2-302,2 3-103,0 2-165,2 12-57,4-6-105,1 8-60,2-9 77,3-1 43,2-1-10,6-1 161,2-2-3300,4-1 3537,2-3 65,2-3 98,0-2 62,0-3 95,-2-2 74,0-3-31,-2-1-31,5-8 28,-6 0-86,3-6-131,-9 0-147,1-1-83,-2-5-91,0-2 3321,0-2-3442,3-12-106,-3 8 64,5-8 77,1 2 147,-2 10 54,11-12 90,-8 17 70,5-2 35,-4 9 102,0 4 58,0 1 37,1 4-50,0 1-56,2 4-189,0 3-88,0 4-118,-2 5-127,1 3-99,-4 2-100,0 4 13,-5 1 16,1 13 69,-5-8 14,-1 7 104,-3-12 56,0-2 42,2-1-79,2-2 16,3-2 15,6-1 118,3-1-1577,41 5 1033,-17-10-402,-5-3 0,0-2 264,12-4 24,4-1-84,2-1-90,-17-3 1,0 0-2533,17-4 3422,-22 1 1,-2-2 177,3-7 173,-8-3 58,-7-3 1659,-2-25-1169,-9 15-83,0-18-165,-11 23-218,-2 1-133,-3 2 18,-2 1 926,-1 3-550,-6-1-425,4 7 83,-6 0 3454,5 9-3145,0 2 70,-1 2-52,0 4 21,0 2-112,-1 7-250,1 3-117,-2 4-109,-1 3-195,0 2-88,0 2-576,1 1 391,1 0 57,4 0 84,2-1 29,6-2-50,1-2-13,7-2-143,2-2 104,5-3 161,1-4-42,2-2 88,0-5 56,0-3 147,1-2 78,0-3 189,2-3-73,-1-4-205,2-4 6,-2-4-65,0-3-66,-2-5-79,-1-2-3282,-2-4 3320,-1 1-53,-3 1 126,-1 4 86,-2 3 10,-2 4 330,0 4-309,-2 4-45,0 4-142,0 4 3314,0 1-3346,-1 1 334,-1 6-87,-1 3-12,-4 16-33,2-1 16,-1 12-31,3-7-35,2 0-19,2 0-276,3-3 11,4-1 83,7-3 140,4-1 94,6-2 115,6-2-1898,6-4 2067,5-3-692,-9-6 1,0-1 885,19-2-300,-18-1 0,-1-3 214,10-7-301,-3-5 40,-4-5-105,-5-5-137,-7-6-152,-4-7-115,-4-7-97,-4-7-2404,-3-5 2346,-3-5 203,-3 31 1,-2 1 855,1-32-780,-2 22 1,-1 1-84,-2-15 173,1 22 1,-1 2-42,-3-2 932,0 8-843,-1 3 33,2 7 147,-1 4-161,3 4 3355,1 5-3345,0 0 135,0 3-124,0 4 0,-2 4 0,-6 23 0,2 0 0,-4 20 0,2-4-2362,2 7 2362,1 4 0,2 3 0,3 1 0,1-31 0,1 0 0,2 30-2790,2 0 2336,3-4-335,3-3-844,-1-3-1095,0-3-7103,-2-7 9810,-2-9 0,-2-16 1,-1-8-1</inkml:trace>
  <inkml:trace contextRef="#ctx0" brushRef="#br0" timeOffset="88801">27944 1741 32767,'-15'-17'0,"2"6"0,2 20 0,-2 4 0,-3 2 0,-3 4 0,0 1 0,-1 2 0,-8 19 0,14-16 0,-4 14 0,16-22-175,5 0-1331,4-2 278,6 1 503,6-2 340,5 0 380,5-3 301,5-1 119,3-2 444,4-2-162,0-2-5270,23-2 4892,-8-2 1,-21 0 0,-23 0 0</inkml:trace>
  <inkml:trace contextRef="#ctx0" brushRef="#br0" timeOffset="89161">28151 1639 26187,'-4'-2'3350,"0"1"-120,4 1-3230,-59-16-4418,40 12 4453,-14-5 1,3 1 37,23 7 1555,2 1-1316,0 0 1341,3 0-972,0 0-681,1 0 0,5 1 0,1 1 0,5 1 0,13 1 0,0-2 0,14 0 0,-1-1 0,6-1 0,3 1 0,5 0 0,0 0 0,2-1 0,-1 1 0,-1-1 0,-5 1 0,-6-1 0,-6 0 0,-3 0-2396,-13 0 2401,-1 0 1,-13 0 0,-1 0-1</inkml:trace>
  <inkml:trace contextRef="#ctx0" brushRef="#br0" timeOffset="89804">28460 1858 32767,'-8'27'0,"7"-4"-844,21-18 1688,5-2-844,4 1 0,3-2 0,3 0 0,1-2 0,0 0 0,-1-2 0,-3-4 0,0-2 0,0-3 0,17-10 0,-39 8 0,-4-2 0,-2 0 0,-3-1 0,-2 1 0,-3-1-1058,-2 0-434,-12-5 442,1 6 782,-6-2 421,4 9 460,0 2 292,1 3 1060,1 1-1733,1 1-232,1 1 0,1 2 0,1 1 0,1 4 0,1 2 0,1 3 0,0 3 0,1 3 0,0 3 0,1 14 0,2-6 0,2 10-289,2-12-690,6 1 37,2-2 128,6-2 366,3 0 111,4-3 304,3-2-61,1-2 177,3-2 136,11-2 293,-7-6 29,7-1-152,-11-6 10,0-2-58,-1-2 171,-1-4-130,-2-1-73,-2-1-139,-3-2-133,-2-1-122,-3-2-160,-1-1-120,-1-3-75,0 0 27,0-2 42,2 0 71,2-2 72,1 1 89,1 0 350,2 0 139,2 1 356,1 3 154,1 1-359,1 2-501,-1 5 0,-1 1 0,-2 3 0,-1 3 0,-2 0 0,-1 4 0,0 3 0,-1 2 0,1 5 0,-1 2 0,0 3 0,0 3 0,1 4 0,0 2 0,4 14-892,-4-8-303,2 12-282,-7-14-1271,-1 1 1766,-1 4 0,-3-16 1,-2 0-1</inkml:trace>
  <inkml:trace contextRef="#ctx0" brushRef="#br0" timeOffset="93436">21159 4203 24101,'21'-50'50,"0"1"0,-1 3 1,-2 5-1239,2 2 1227,2-2-11,2-4 279,0-1-259,-6 9 0,-1-1-23,-4 8 0,-1 0 0,4-11 0,-1-1 14,-3-3 1,-1 1-24,-3 10 1,-1 1 0,2-9 0,-2 0 89,1-20-22,-4 24-11,0-2 292,-4 28-332,0 4 442,-1 5-519,-1 2 1227,-1 4-1211,-3 2 731,-2 6-675,-4 7-2858,-4 9 2824,-5 8 12,-2 9-399,0 5 370,0 5-1062,2 4 1029,4 3-56,6 1-11,4 0-90,7-20 0,2-1-1565,7 21 1576,-2-24 1,3-1-354,12 9 1257,4-4-1659,5-7-298,3-4-141,-5-15 1,2-2-330,19 4 243,-16-9 1,1-2 1481,26-3 0,-29-3 0,0-1 0</inkml:trace>
  <inkml:trace contextRef="#ctx0" brushRef="#br0" timeOffset="94028">22051 3937 13256,'2'-8'6184,"0"2"-5059,-2 6-246,0 0-144,9-68-2003,-7 43 1540,2-15 0,-2 2 198,-7 21 392,-3 3-498,-1 2-84,-3 2-61,-2 4-68,-2 2-34,-1 3-15,-3 2 1417,-2 4-1412,-11 13-79,7 1-2929,-5 9 2912,11-5-11,4 3-11,2 0-40,3 23 29,6-18-343,5 14 337,6-26-22,5-1 16,3-4 6,10-2 56,-2-7 17,7-1-6,-7-9 23,1-3 234,21-24-178,-17 9 2322,14-17-2295,-24 18 1,-3-2 5,-2 1-11,-2 1 6,-3 1-23,-2 2 454,-1 4-297,-3 0-168,-1 7 56,-1 1 456,-4 6-579,-11 15 0,2-2-23,-5 13-3408,3 6 3352,8-5 23,-2 21-34,12-11 17,2 1-45,15 0 62,-3-19-2336,32 7 2347,-20-17 0,28-1-880,-19-18 908,-1-1 1558,-3-10-1553,-12 4-22,-1-4 17,-2-3 17,-1-1-6,-4-3-5,-1-1 89,1-16-50,-4 11 11,1-11 11,-6 15 6,-2 2 0,0 3 22,-2 3-105,0 3-18,0 4 0,-2 4 2587,1 4-2587,-2 5 1963,1 1-1963,0 3 467,0 4-467,1 5 0,0 6 0,-1 5 0,1 5 0,0 3 0,3 18 0,10 8 0,1-1 0,9-2-926,-4-17 926,2-2 0,-3-1 0,-4-3-122,-4-4-2,-4-3-55,-5-3-79,-7-2-117,-6-3-930,-22 2 190,3-7-254,-13-1-4249,12-6 5650,-2-5 0,17 2 0,1-2 0</inkml:trace>
  <inkml:trace contextRef="#ctx0" brushRef="#br0" timeOffset="94401">22966 4104 22123,'-1'6'2699,"1"-1"-548,0-5-2000,9-67-5683,-5 37 5580,2-13 0,-1-1 47,-1 9 1097,-3-4-1136,0-3-6,-1-4-1288,0-4 1294,0-3 17,-2-3-370,0 1 392,0 0 23,1 4-1,0 6 12,1 4 0,0 9 1784,0 1-1913,-1 13 213,0 2-213,-1 13 2952,0 1-2952,1 4 827,-2 3-827,1 5 0,0 8 0,-2 9 0,1 8 0,-2 9-1146,0 6 1146,1 5 0,-2 4-2846,2 1 2846,1 1 0,1-1-1108,2-1 931,3-18 0,2 0-131,2 20 53,0-21 0,1-2-417,6 11-313,2-2-723,2-5-667,0-5-2593,1-5 4968,3-5 0,-10-14 0,-2-3 0</inkml:trace>
  <inkml:trace contextRef="#ctx0" brushRef="#br0" timeOffset="94549">22974 4002 20330,'-5'-5'3478,"1"1"-2666,4 4 802,0 0-1592,-26-64-1228,27 43 1161,-12-16 1,7 4-124,26 21-157,7 1-308,8 1-4283,-4 4 1,2 0-4916,15-2 9225,-16 3 0,-4 2 0,-8 0 0,-9 2 0</inkml:trace>
  <inkml:trace contextRef="#ctx0" brushRef="#br0" timeOffset="95075">23956 3780 18296,'0'-5'3238,"0"1"-269,0 4-2857,-72-12-4559,38 19 4495,-12-7 0,1 3 36,9 24-34,-1 3-16,1 3-18,1 2 7,4 2 1193,4-1-1250,6-1 703,6-1-770,6-3-39,5-3-67,8 0-113,5-3-105,10 0-169,9-4-406,1-8 0,3-3-1555,24 3 1087,-16-7 1,1-1-698,-8-3 0,0-2 1760,6-3 1,-2 0-1,4 2 1,-2-4-1</inkml:trace>
  <inkml:trace contextRef="#ctx0" brushRef="#br0" timeOffset="96845">24401 3860 13106,'10'-42'1139,"1"-1"1,-1 0 0,4-15 0,-2 5-81,0 0-112,-3 7-197,-1 6-134,-2 8 1554,-2-1-1828,-2 13-73,0 1 387,-2 12-588,0 5 171,0 1-245,0 9 809,-2 3-747,0 12-5,-2 4 72,-9 30-73,1-7-426,-2 0 0,-1 1 390,5-18 0,-1 0-1562,-3 11 0,0 0 1550,3-12 1,1-2 5,0 1 1,0-1-431,-9 28 411,4-4 5,4-6-11,4 6-1926,4-20 1943,5 2-12,0-21 390,3-7-333,0-4 11,1-4 2170,13-12-2181,-2-1-11,12-13-1782,-2 2 1827,2-4-1,0-1 6,1-1 2201,-1-2-2106,10-12-95,-11 11-11,6-7-17,-14 18-12,-2 4-21,-3 4-12,2 2 3303,0 6-3331,-2 4 124,-1 7-118,-3 5-6,0 4 11,2 2-11,-1 4-11,0 2-3414,0 1 3375,0 2-1294,0-1 1238,1-1-1893,1-2 1764,3-1-637,18 4 502,-2-8-84,16 1-61,-5-11 11,3-3 193,-12-4 1,2-3 237,0-3 1,-1-1 92,1 1 0,-2-3 33,-4-1 0,-3-1 76,5-8 68,-6-3-592,-5-1 653,-5-2 1680,1-13-1652,-7 10 381,0-10-375,-7 14-1,-2 3-5,-1 2-22,-3 2-6,-1 3 2240,-3 2-2268,0 3 3341,-4 3-3431,0 2-16,-3 2-46,-2 2-10,-2 2 27,-23 14-72,13-2-1,1 5 1,0 1-351,3 6 351,-6 10-17,13-8-1,2 0 18,4 0-12,3-1-16,4-2 0,2-3-46,9 4 46,0-9 11,9 1 11,-1-10 0,2-3 5,0-2 1,1-3 11,10-8 16,-7 0 12,7-8 28,-11 2 0,-2 0 0,-1-2 344,-4 1-367,-2-2 12,-3 1 0,-1 0 27,-2 1 141,0-2-118,-2 5 117,0-1-145,-1 9 23,-1 1-79,0 3-11,-1 2 16,-11 13-33,5-3 6,-10 13 5,7-4-17,-1 1-5,2 2-6,2 0-16,1 8 22,3-7-23,2 4 17,6-9-11,1-2 6,6-2-23,20 3 34,-10-9-6,15 1 17,-16-9 0,1-4 0,1-1 0,0-4 11,2-3-11,-2-1 28,0-3-22,0-1 5,-2-2 0,-1-2-5,-2-2 22,-1-2 0,3-14-491,-4 9 463,3-8 17,-6 13 6,0 1-1,-1 2 6,1 1-11,-2 3-12,2 2 1,0 2-12,-1 3 12,0 2 11,-1 2-12,-1 3 12,-2 2-22,0 0 478,0 2-478,0 2-7,1 3 12,1 5 0,4 11 6,-4-1-23,2 9 28,-6-7-16,-1 2 5,0-1-427,-1 1 394,0-1 22,1-1-29,2-1-27,0-2-22,2-2-63,3-2-49,1-2-46,4-1-273,16 0 217,-3-6-44,1-2 0,4-2-1154,29-4 1408,-31 1 1,1-2 5,5-3 0,-1-1-2617,2-5 2710,8-5 16,-22 1-740,-2 0 763,-5-4-133,-2-1 201,-3-1 15,-2-3 35,-2-1 22,-3 0 11,-2 1 11,-2 2 17,-2 1 766,-3-3-777,-1 7 2998,-6-2-3122,2 12 1211,-3 2-1228,1 4 279,-1 1-300,-2 3-6,-2 1-34,-1 6 6,-1 1-12,-1 4 6,-1 2 1,0 3-12,1 2-12,0 0 7,2 2 10,2-1-5,2-1 23,3 0-23,3-4-11,3 5-12,3-8 6,3 1 6,1-9 28,3-2 11,1-2-11,2-2 33,7-6-33,-2 0 28,5-6 0,-5-1 16,0-1 12,-2-1-11,-1-1 22,-1 0-6,-2 1-5,-2 0-27,-2 4-46,-1 1 0,-2 4 0,-1 2 0,0 2 0,-6 8 0,1 0 0,-3 7 0,1-2 0,2 2 0,0 0 0,2 0 0,2 0-203,3 5-531,6 1 90,1 0-235,7-3-297,-3-7-292,5-1-235,2-4 35,3-3-2875,19-3 1345,-6-3-1085,14-3 1919,-12-2 1429,-3-2 1887,0-1-1999,-6-3 6089,5-8-2796,-12 5-398,3-8-291,-13 9-241,-2-1-156,-3 2-135,-4 1 531,-1 3-279,-5-1-834,-3 5-107,-3 1 3353,-4 6-3426,-3 0 174,-13 7-297,4 0-28,-9 8-51,8-1-21,1 4-3399,1 2 3376,2 2 5,0 1-275,3 1 269,1 1-21,4 0-12,4-1-5,4 2-29,2-2-22,4 1-55,5-2-80,4-1-156,6-1-204,5-4 13,6-1-78,6-4 84,6-4 2096,5-3-1861,4-3 208,3-6 106,2-2 89,0-8 46,-1-4 16,-1-5 157,-9-6 0,0-3-194,-17 10 1,0-1-624,13-14 0,-3-3 700,-5-12-99,-15 24 1,-1 0-3,0-3 0,-1 1 22,0-2 0,-1 0 8,0-1 0,-1-1 23,-1 1 0,0-1 5,-2 0 1,0 1-1200,-1 1 1,-2 0 1369,1-27-44,-3 6 52,-5 8 127,-7-2-236,0 18-44,-4-1-33,5 19 510,1 4-651,2 5 1205,1 1-1205,-1 9 3348,-1 3-3348,-2 11-3260,-2 7 3260,-1 8 0,0 9-2269,-3 7 2269,1 6-313,6-27 1,-1 1 312,1 1 0,-1 0-655,0 1 0,0 0 655,-1 1 0,0-1 0,1 0 0,-1 0 426,0 1 1,0-1-501,1 0 1,0 0-101,0-1 1,1 0-99,1 0 1,1-1-513,-2 29-297,3-2-1686,7-23 0,2-1 2767,8 19 0,-1-11 0,-1-23 0</inkml:trace>
  <inkml:trace contextRef="#ctx0" brushRef="#br0" timeOffset="97645">27346 3865 26362,'48'-36'-117,"0"9"55,-4 33 1,1 0-1053,3-1 1064,-2-2-23,-6-2 0,1 0 28,9-3 31,-12 0 0,-2 0 3,-1-6 11,-3-1 22,-2-2 67,-4-1-72,-4-1 27,-4 1-10,-4-1 273,-2 1-239,-5 1 16,-2 0 22,-3 1 0,-1 0 552,-1 2-535,-3 0 6,-3 2-28,-4 1 5,-2 1-16,-4 1 233,-2 2-216,0 0 55,-12 8-117,7-1-17,-7 8 0,9-2-17,2 4-11,-4 9 11,7-3-11,-1 8-5,10-8-1,3 3-11,2-2 12,5 2 10,3-3 6,4 0-16,6 0 5,3-3-6,4-1 1,3-3-3382,2-2 3387,1-4-752,-1-3 747,0-3-2007,-1-2 2012,-2-3-11,10-8 22,-11-1-11,8-7 28,-15 1-28,-2-3 2051,1-13-2034,-8 6 5,0-8 752,-7 12-706,-6-7-35,0 11 3387,-6-4-3386,-1 12-715,-3 4 703,-2 1 29,-3 3-18,0 2-10,0 0 10,-1 3-38,2 1 10,0 4 6,1 2-22,0 3 22,3 2-11,1 3 28,3 2-16,1 3-1,2 3 0,4 2-33,1 3 5,4 0-3153,5 1 3147,4-1-710,6-1 727,4-1-1592,4-3 1598,3 0 0,3-4-11,2-1-1,0-3 2011,0-4-2010,-1-2 11,-2-4-6,-1-4-5,-1-2 5,0-3-5,-1-2 11,1-4 0,0-3 0,0-3 11,1-2 6,11-14 0,-9 6-17,-5 1 0,-1-1-37,3-5 43,6-8-12,-12 11 2841,4-8-2801,-7 9 38,3-5 52,-6 6-63,-5 8-5,2-1 6,-7 9-17,-1 2 1203,-1 3-1243,-1 2 223,-1 0-222,1 1-6,1 2 28,0 4-28,2 3 22,1 6-11,1 3-5,0 6 0,1 1 22,-1 2 11,1 2-6,0-1-3412,2 1 3379,0-1-889,0 0 889,0-2 0,3 7-63,0 0-256,-4-7-600,-3-5-2693,-6-15 3612,-2-1 0,2-2 0,-2 0 0</inkml:trace>
  <inkml:trace contextRef="#ctx0" brushRef="#br0" timeOffset="104217">4921 7371 21059,'2'-44'564,"-1"1"0,1-1 1,0-16-1,0 4-315,-2 23 0,0 3-3846,-2-30 4018,-1 6-35,-4 5 1185,1 8-1257,-1 6-45,0 8 755,1 8-850,1 6 129,1 5-270,1 4 2673,2 2-2723,0 9 143,2 3-115,3 11 6,2 8-6,2 9 1,4 10-901,0 8 889,-6-26 0,0 2-792,0 1 1,-1 1 788,-1 0 1,0 2-7,-2 0 1,0 2 13,0 0 1,-2 0-9,-2 1 1,-1 1-10,0 0 1,-1 1 2,-3-1 1,0 1-9,-5 11 1,0-1 18,3-14 1,0-1 3,-3 6 0,2-3-1,-2 1-171,1-11 244,4-9 51,-1-7 11,4-7-6,-1-5-39,1-6 758,-5-13-753,-2-12-21,-2-18-51,3 5 959,4-4-965,5 11 0,1-1-10,4-1-1,3 1 0,4 1-17,3 3 18,2 3-7,3 2 1,1 4 5,2 4 213,3 3-201,14 0-23,-7 9 0,10 0-12,-13 8-10,0 5 11,0 3-12,-1 5 7,-1 3-29,0 3-22,-4 2-23,-2 0-16,-3 2-6,-6 1-28,-3-1 0,-5 2-34,-4-1-28,-5 0 727,-4 0-867,-5-2-117,-2-3-1003,-13 1 241,7-9-611,-8-2-1798,12-7 3630,-3-6 0,11 3 0,1-2 0</inkml:trace>
  <inkml:trace contextRef="#ctx0" brushRef="#br0" timeOffset="105275">5536 7235 25695,'2'41'184,"0"-1"1,-2-1 0,4-11-23,4-22 29,1-2-6,2 0-6,2-3-22,2 0-17,1-3-34,1-2 29,2-3-6,10-11-84,-7 3-6,6-6 19,-11 3-25,-2 1 1,-1-2 0,-3 0-6,-1 0 0,-2 0 15,-2 0-10,-3 1-27,-1 1 56,-1 2-23,-8-3-16,1 7-12,-8 0-6,0 7-5,-2 3 17,-12 6-22,3 3 5,-6 6 5,7 3-10,2 2 10,1 3-773,1 3 762,3 2-515,2 3 516,1 19-40,6-11 33,4-5 1,1 1-11,5 4 33,5 10-33,7-19-2967,4-4 2966,7-4-5,5-5-1978,9-5 1972,5-6-1098,8-2 1110,3-6-831,3-3 847,2-6 270,-3-6-292,-1-2 17,-4-4 17,-3-1 11,-7-1 1145,-3-2-1140,-7-1 6,-4-1-16,-5 0 1756,-6 0-1740,-4 0 0,-4 0 1623,-4 1-1612,-2 0-17,-3 3-5,-3 1 5,-3 2-5,-5 2 11,-2 3-11,-3 3-683,-2 2 671,-2 4 7,0 2-1,-2 4-336,-1 4 330,0 5 6,-2 3-11,1 7-5,-1 3 38,-8 19-33,9-6-11,-5 15-22,13-10 27,2 3-676,5-1 671,3-1-12,4-2 12,2-2-11,5-4 5,3-5 2544,7-4-2549,3-6 11,4-2 16,1-6-5,3-3 0,0-3-5,0-5-23,0-3 39,0-5-22,0-4 11,0-2-194,0-2 194,-4-2-2164,0-1 2175,-4-1-438,-4-3 433,-1 1 44,-2-14-16,-3 12 66,-2-18-49,-4 23 5,-2-6 702,-1 14-702,-1 3 2757,-1 2-2762,0 4 1902,0 1-1953,0 3 0,1 0 0,1 2 0,0 1 0,-2 8 0,1 2 0,-1 9 0,-1 0 0,-1 20 0,-2 7 0,1 2 0,0-3 0,4-2 0,2-13 0,3 5 0,9-12 0,0-10-7,8 1-4,6-10-3376,-3-7 3382,8-4-1,6-16 30,3-9-24,0-2-369,-5-4 369,-6-7 0,-5-7-2146,-1-2 2146,-7 2 0,-9 16 1570,-2 3-1570,-2 2 0,-1 4 0,-3-4 335,-5 6-335,-3-1 0,1 11 3090,0 5-3090,2 5 912,3 2-912,0 1 0,2 1 0,1 4 0,0 3 0,3 7 0,9 16 0,13 10 0,2 2 0,9 0 0,-6-12-400,2 2 400,-9-10 0,0 0 0,9 12 0,4 10 0,-23-16 0,-6 0 0,-14 10 0,-5-10-158,-11 8-1029,-15-6 123,7-10-684,-11 2 1748,-4-14 0,26-4 0,-8-3 0</inkml:trace>
  <inkml:trace contextRef="#ctx0" brushRef="#br0" timeOffset="105650">7193 7464 27228,'32'-50'108,"0"0"0,-2 5 1,-8 1-1629,-18-14 1559,-1 8-25,-2 15 0,-1 0-1245,-2-20 1243,-1-2-12,-2 0 0,0 4 0,0 3 0,0 5 0,2 7 375,-2-1-375,3 16 159,-2 1-159,3 17 882,-3 2-882,2 6 0,-2 3 0,0 9 1787,0 8-1787,-1 9-2805,-1 10 2805,0 7 0,1 7-635,3-12 0,0 1 635,1-10 0,0 0 0,1 11 0,2 0 0,3 15-604,6-2 604,3-2 0,4-2 0,4-3-1018,-4-17 1,1 0 496,11 16 137,-10-20 1,2-2 714,8 5-2174,1-7-7988,7-8 8639,-14-10 1,-2-3 0,-17-6 0</inkml:trace>
  <inkml:trace contextRef="#ctx0" brushRef="#br0" timeOffset="105828">7254 7246 21086,'-4'-3'3898,"1"1"-1064,3 2-2834,-5-38-67,22 23-62,-5-26-128,24 33-799,-4 3 166,2 0-718,2 0-2604,1-2-5382,-4 2 8815,-5-2 1,-13 4-1,-7 1 1</inkml:trace>
  <inkml:trace contextRef="#ctx0" brushRef="#br0" timeOffset="106404">8488 6662 20806,'0'-6'2599,"0"1"185,0 5-6803,-67-51 4053,41 41-18,-14-16 1,0 5 1132,18 29-1121,-15 8-34,7-2 658,-12 8-652,12-5 0,-1 1 11,2 0-11,-7 9 6,5-1 16,4-1 12,9-2 22,10-7 2302,4 1-2263,1 2 17,2 2 17,1 4 11,0 3 129,5 23-146,-1-8-1488,3 17 1460,-3-14-11,1 0-22,-1-1-23,-1-14 0,-1 1-2927,3 14 2899,2 13 6,1-23-1036,11 10 1030,-1-16-460,11 6 443,-3-17-11,5-4-5,5-3-34,4-5-56,4-3-95,4-2-208,4-6-442,2-3-986,3-5 1843,-24 3 0,-2 1 0,3-1 0,-1-1 0</inkml:trace>
  <inkml:trace contextRef="#ctx0" brushRef="#br0" timeOffset="107118">9100 6874 21765,'-33'29'266,"-1"-1"0,0 1 0,-13 10 0,8-2 4,12-1 423,2 1-676,4-2 1229,4 11-1304,9-13-12,7 5 819,9-14-946,19 2 991,-1-9-1065,14 1-20,-6-10-2015,2-4 2061,3-1-47,13-6 178,-13-2 134,5-5 225,-12-7-148,-12 1 193,2-5-161,-13 3-12,-4-1 35,-3-13-63,-13-7-55,0-2-1,-9 0 7,1 10-7,0 2 6,0 1-155,0 4 138,2 5-50,1 4 28,2 4 182,2 4-193,2 3 3166,2 2-3189,0 2 527,1 3-633,-2 7 28,1 2 27,0 8-144,5-2-113,1 2-156,3 2-253,4 0-352,4 1-544,7-2-1282,4 0 2929,8 0 0,-13-9 0,1-2 0</inkml:trace>
  <inkml:trace contextRef="#ctx0" brushRef="#br0" timeOffset="107502">9617 6795 21752,'-4'-4'2359,"0"1"436,4 3-2756,-35-48-845,31 33 834,-25-37 255,43 45-249,15-3-6,-4 1 181,23-4-181,-19 6-6,7-1-5,-16 4 0,-3 2 414,-3 0-425,-1 1 5,-5 3-11,1 2 11,-4 4-11,-1 2-11,0 2 22,0 4-11,-2 2 11,2 3-5,-1 3 16,3 18 23,1 11-900,2 4 855,1 2-1387,-1-13 1381,0 2-5,2-1-766,0-1 760,-1 0-5,0-3-29,-3 18 23,-4-16 630,-6 13-630,-6-22 557,-6-2-562,-5-3 10,-2-5 852,-2-3-975,-2-4-83,0-3-999,-8-4-334,9-5-4045,-5-3-4224,16-7 9156,3 0 0,6 0 0,3 1 0</inkml:trace>
  <inkml:trace contextRef="#ctx0" brushRef="#br0" timeOffset="107755">10457 6872 26810,'6'-22'-666,"10"3"-1114,33 11 1140,5-1-444,-13 5 1,0-1-2138,18-1 1067,-21 4 1,-2-1 2153,11 2 0,-22 1 0,-4 0 0</inkml:trace>
  <inkml:trace contextRef="#ctx0" brushRef="#br0" timeOffset="107925">10473 7124 26973,'46'-8'-558,"-9"0"1,2 0 137,-8 1 0,0-1-2021,12-3 1,0 0 1067,-11 3 1,-2-1 1372,6-1 0,-3-1 0,4 0 0,-2 0 0</inkml:trace>
  <inkml:trace contextRef="#ctx0" brushRef="#br0" timeOffset="108142">11524 6711 23478,'-6'0'2179,"1"0"-874,5 0-1406,12-15-73,13 10-120,5-5 0,4 1-1097,23 5 1049,-18 1 0,-1 0-1566,15 1 452,-3 0-1216,-5 1-6239,-8 0 8911,-9 2 0,-14-1 0,-7 1 0</inkml:trace>
  <inkml:trace contextRef="#ctx0" brushRef="#br0" timeOffset="108284">11400 7018 26313,'53'-8'-973,"0"1"0,-4 0 1,-5 1 972,10 2 0,-26 2 0,-2 0 0</inkml:trace>
  <inkml:trace contextRef="#ctx0" brushRef="#br0" timeOffset="111079">13160 6933 15244,'-4'-43'433,"0"0"0,-1 1 1,0 10 2355,0 21-2582,-2-4 1315,0 7-1348,0 0-29,-2 0 944,-15-4-1033,4 6 11,-29-1-22,15 12 2481,-15 3-2476,9 8-27,-3 2 27,-3 3 0,1 5-10,0 3 10,2 2-33,4 2-6,4 2 6,0 16-12,12 0-16,5 0 17,15-10-6,12-17 5,6-3-3218,7-4 3196,7-4-2142,5-2 2154,5-6-156,-7-4 0,2-2 189,19-4 30,3-9 1,1-6-14,-18 1 0,-2-3 16,17-12 1,-4-2-620,-19 9 1,-5-1 593,-2-1 1,-4 0 24,1-14 645,-5-1-645,-3-2 1100,-5 0-1094,-3-3 244,-3 0-260,-1 0 10,-1 2 23,0 3 2462,-2 6-1997,-5-17-443,3 29 1547,-5-9-1614,7 32-28,0 2 1160,2 1-1171,-1 2 255,-1 8-244,-6 31-28,1-5-878,-6 25 889,3-16 6,-1 5 0,0 4-3093,1 2 3081,2 3 12,5-19 0,1 2-762,4 19 756,3-14 1,3-1-451,9 0 448,0-14 0,4-2-26,21 0 28,2-5 1,1-14-1339,-11-10 1344,1-6 11,0-4 1822,-1-6-1777,10-14-40,-13 4 243,5-12-220,-17 9 0,-3-3 11,-3 0 1,-1-1 507,-3 2-508,-1 1 12,-2 3 3117,-1 3-3095,-2 4 0,0 5 37,-2 4-121,-1 5 855,0 2-855,0 3 0,-3 5 0,-1 1 0,-3 7 0,1 1 0,-1 3 0,2 1 0,0 2 0,3 1 0,1 1-46,3 1-660,15 22 208,-4-16-264,13 13-442,-8-22-913,0-4 1269,2-1 0,-14-10 0,-1-2 0</inkml:trace>
  <inkml:trace contextRef="#ctx0" brushRef="#br0" timeOffset="111250">13791 6489 21293,'-6'-4'2493,"2"1"-2476,4 3-2807,0 0 197,-22 20-5926,25-9 8519,-16 15 0,22-19 0,-2-3 0</inkml:trace>
  <inkml:trace contextRef="#ctx0" brushRef="#br0" timeOffset="111710">14460 6647 21887,'-6'-4'2274,"1"0"-1686,5 4-134,0 0 196,-61-28-415,36 21-132,-11-7 1,-1 1 199,11 14-219,9 1 5,-2 5-61,12 0 17,3 4 11,3 0-6,2 3-16,2 2-3392,3 4 3391,4 2-124,4 3 119,3 3-22,3 0-6,4 2 0,0 0 22,1 1-409,0-1 376,-2-1-28,7 10 16,-9-10 1,2 6-6,-13-13-161,-4-3 139,-2-3 2952,-10 1-3054,-1-6 37,-6 0-244,1-8 438,-2-2-707,-1-3 64,-1-3-192,-2-3 117,-3-4 236,-1-2 229,-2-3 174,-1-3 79,0-3-2157,1-2 2257,1-3-2298,-3-16 2522,10 10 45,1-11-636,10 16 647,2 2-58,2 3-19,1 3 1231,2 4-1316,0 2 3102,3 1-3287,-1 6 1231,1 1-1315,-3 6 20,0 12-37,0 12-5,-1 6-12,-3 10-22,-3-5-145,-8 22-51,3-11-418,2-4 1,2-1-4775,0 7 5416,3-12 0,1-4 0,0-7 0,2-1 0</inkml:trace>
  <inkml:trace contextRef="#ctx0" brushRef="#br0" timeOffset="112312">14768 7040 19680,'1'-4'1501,"0"2"846,-1 2-1848,7-25-57,-5 19-95,3-19-56,-5 23-4,-2-2-35,1-1 140,-1-5-236,1 1-32,-1-2-24,2 0-10,0 0-23,0-1-5,2-2-6,0-2-6,3-1-5,1-4 11,2 0 22,1-2 6,1 0 6,0-2 89,3-12-89,-3 8-1,2-11-5,-5 12-3347,2-15 3336,-5 9 0,2-11-186,-4 15 219,-1 0-11,0 4 101,-1-8-89,-2 13-7,1-5 1,-2 14-33,1 3 3227,-1 3-3295,1 2 295,0 3-295,1 0 0,0 4 0,0 3 0,-2 6 0,1 5 0,-1 6 0,-1 7 0,-1 6-409,-1 6 409,-1 5 0,-1-8 0,0 1-669,2-8 0,-1 0 669,-3 11 0,-1 0 0,-6 18-2813,0-2 2813,0-3 0,2-5-282,2-5 282,2-6 0,4-7 0,2-5-1638,3-7 1638,2-5 0,0-3 592,4-6-592,2-4 2156,7-5-2156,3-4 0,4-6 0,6-4 0,4-3 0,2-3 340,1-3-340,11-15 0,-9 10 2846,7-10-2846,-14 16 0,-1 2 0,9-3 0,-10 10 0,7 0 0,-12 11 0,0 1 0,-1 5 0,2 3 546,1 3-546,3 6 0,0 2 0,1 4 0,-1 2 0,0 2-601,-3 1-787,-2 0-2970,-2-1-5473,-4-3 8931,-4-5 1,-6-7-1,-2-5 1</inkml:trace>
  <inkml:trace contextRef="#ctx0" brushRef="#br0" timeOffset="113401">11589 1474 21243,'-21'38'834,"0"-1"0,1 1 0,-9 15 0,2-5 78,-3 3-358,-1 4-357,7-13 1,-1 3-105,-2 4 0,-1 1-56,0 1 1,0 0-1184,0-1 0,2-2 1319,6-11 0,1-1-341,0 0 0,-1 2-699,-6 15 0,0 2 848,4-9 1,2-3 0,1-3 0,3-4 0,-1 4 0</inkml:trace>
  <inkml:trace contextRef="#ctx0" brushRef="#br0" timeOffset="113933">12050 3398 13004,'0'-7'4004,"0"1"-2839,0 6 2733,0 0-3656,-5-46 77,4 41 51,-6-30-23,3 58-45,-4 7-50,-6 8-1313,-3 6 1212,-5 7-39,-3 4-36,4-13 0,0 0-1438,4-9 1,1 0 1380,-6 11 1,0-2 3,-6 13-674,9-18 1,1-1 644,-8 16-27,11-20 1,0-1-74,-5 20-101,8-14-258,0 6-118,8-18-3153,2-2 3736,4-2 0,-2-10 0,3-1 0</inkml:trace>
  <inkml:trace contextRef="#ctx0" brushRef="#br0" timeOffset="115217">16029 6394 22925,'7'-38'257,"0"1"1,4-23 613,-14 58-792,-2-1 309,-1 0-355,-3 1-3051,-4 1 3046,-5 1 52,-5 0-58,-6 4 1,-6 1 5,-3 5-17,-5 2 11,-1 0-773,0 3 757,2-1 16,3 2-16,5-2-124,-2 8 123,13-7 7,-3 12-1,16-10 6,0 6 16,6-3 6,1 4 6,0 2 17,3 2 5,-1 3 0,1 2 56,1 20-67,1-12 2114,1 14-2142,0-17-6,3-3-33,3 11 11,1-12-11,4 6 5,0-15 295,2-2-323,5-4-894,3-3 866,4-5-67,4-3 8,4-5-204,5-4-213,4-4-1140,5-4 322,3-5-1248,2-2 2604,-23 6 0,-2-1 0,4 0 0,-3 0 0</inkml:trace>
  <inkml:trace contextRef="#ctx0" brushRef="#br0" timeOffset="115612">16597 6436 22974,'-50'13'304,"0"1"1,3-1-1,8 1-102,14 6-39,0 2-35,3 2-16,1 1-56,3 1 12,3 0-24,4-1 727,4 9-760,6-10 6,5 6-1,7-13 18,3-3-6,6-2 6,2-2 5,3-3-11,3-2 11,2-3 34,12-3-40,-11-3 18,8-3 260,-18-3-159,4-6-46,-8 2 0,1-5-5,-8 3 34,-3-2-51,-3-1-12,-2-2-10,-1 0-17,-2-1-6,-2-1 0,-3 0-11,-1 2-11,-3 1 125,-1 2-126,-6-3-27,4 7 389,-6-1-395,7 9-16,0 2-68,1 1-62,3 3-77,1-1-102,2 1-89,3 2-224,1 2-264,3 2-313,4 1-455,4 0-1174,6 0-5877,2-1 7890,-1-2 0,-8-2 0,-3-1 0</inkml:trace>
  <inkml:trace contextRef="#ctx0" brushRef="#br0" timeOffset="115993">17154 6323 18352,'0'-3'3428,"0"1"1311,0 2-4666,-37-35-23,31 24-10,-24-27-7,42 33 29,13-2-40,-5 2-5,9 0 5,-10 3 12,0 2 5,-2-1-16,-2 1-12,-2 0 6,-1 1 16,-2 0-22,-1 2 1,-1 1-12,1 3 16,-2-1 1,1 4 6,-2-2-7,-1 3 1,0 2 11,1 2 17,3 12-23,-1-3 1,2 9-1,-1-6 1,0 3-7,0 2-4,1 0-18,0 1 0,1 1-5,0-1 0,0 1 0,-1-1-6,-1 4 17,-2-1-11,-2 1 0,-3-1-1,-1-1-27,-6-1-6,-4-2-16,-10-1-46,-5-1-55,-7-3-112,-4-2-264,-5-2-795,-2-4-8250,-1-3-40,3-4 9623,5-3 0,17-5 0,8-2 0</inkml:trace>
  <inkml:trace contextRef="#ctx0" brushRef="#br0" timeOffset="119986">4202 8513 20941,'-8'-51'117,"1"1"1,-1 4 0,3 8-150,3 18 206,-1 3 1765,1 4-1658,-1 1 410,2 7-778,-2-1-52,3 5 10,-1 1 1299,1 4-992,-1 9-44,1 3 18,0 6-1,0 10 39,1-6 81,0 11-169,1-10-22,1 2-166,0 1-22,1 1 11,5 10-55,0-10-35,6 7-49,10-7-149,-2-9 140,10 3 117,12-7 159,-6-7-643,-1-4 1,1-2 851,14-2-64,-16-2 1,0-1 272,20-2-125,-13-1 0,1-1-755,-11 0 1,1 0 691,10-1 0,3-1-127,-4 1 1,3-2-1,-2 1-7,1-1 1,2 0-119,-2 0 0,6-1 0,2 0 1,-7 1-26,10-3 0,-2 1-822,-5 1 1,3-1-1,-2 1 790,9-2 0,-3 0-11,4 0 0,1 0 9,-19 4 0,-1-1 0,1 0 0,2 1 1,-1-1 0,1 1-303,1-1 0,0 0 0,1 0 352,0 0 1,1 1 0,0-1 3,0 0 1,0 0-1,3 0-273,2 0 1,3-1 0,1 1 0,-3 0 210,4-1 1,-3 1 0,3-1 10,-2 1 1,2 0 0,0 0 0,-3 0-230,0 0 1,-2 1 0,-1 0 214,2-1 1,0 1 0,0 0 1,1-1 1,-1 1 0,1 0 2,0 0 0,0-1 1,0 1-151,0 0 1,1 0-1,-1 1 218,1-1 0,-1 0 0,0 0 40,0 1 0,1-1 1,-1 1-102,0-1 0,0 1 0,0 0-2,-1 0 1,0 0 0,3-1 9,0 1 0,2 0 0,3 0 1,-1 0 14,-10 1 0,-1 0 1,1 0-1,1-1 1,2 1-3,0 0 1,2-1 0,1 1 0,1-1 0,-2 0 0,-2 1-9,0 0 1,-1 0-1,-1 0 1,-1 0-1,0 0-50,12-1 0,0 0 1,-1 1-1,-4 0 87,2-1 0,-4 1 0,0 0-64,2 0 0,0 0 0,-1 0 4,0 0 0,0 0 1,4 0 18,-1 0 0,5 0 1,0 0-1,-3 0-14,-13 1 1,-1-1 0,-1 1 0,2 0 12,13-1 0,3 0 1,-1 0-1,-4 0-22,0 0 0,-3 0 1,0 1 63,-1-1 0,0 0 0,4 0 7,0 1 0,4-1 0,0 0 0,-3 1 0,-12 0 0,-2 0 1,0 0-1,2 1-6,12-2 1,3 0 0,0 1 0,-4 0-11,0-1 1,-3 1 0,0 0 12,0 0 1,1 0 0,0 0 59,-2 0 1,1 0-1,4 0-36,-1 0 0,4 0 1,0 0-1,-3 0-6,-12 1 1,-2 0-1,-1 0 1,3-1-2,12 0 0,3 0 0,0 0 1,-5 0-18,1 0 1,-5 1-1,1-1 0,0 0 1,0 0 0,0 0-107,0 0 1,0 0 0,0 0 102,-1 0 0,0 0 0,1 1 120,-2-1 1,-1 0-1,4-1-129,0 1 0,4 0 1,0 0-1,-3 0 86,3-1 1,-3 1 0,3-1-87,-3 1 0,2 0 1,1-1-1,-5 1 14,0 0 1,-3 0 0,0 0-3,1 0 1,-1 1-1,0-1 256,1 0 0,-1 0 0,0 1-260,-1-1 1,-1 1 0,3-1 5,-2 0 0,4 0 0,0 1 0,-4-1-285,3 0 0,-3 1 0,2-1 282,-5 0 0,4 0 0,-2 0 0,-3 1 5,-4-1 1,-2 1-1,-1 0-135,19-2 1,0 0 142,-3 1 0,-1-1 0,-2 1 0,-1 0 2,-4 0 1,1-1 140,12 0 1,1 0-114,-5 0 1,0 0 269,-3 1 0,-1-1-295,-11 1 1,-5 1 5,5-1 1693,-10 2-1693,-6-1 2471,-13 2-2504,-3 0 638,-10 1-627,2 3-6,-1 1 0,3 3 1955,0-2-1944,0 1-5,1 0-6,0 1 11,-1-1-11,0-1 6,-1 0 5,0-1 6,0-2 1,-1 0 12,1-1 29,-1-1 6,2 0 12,2-1 12,0 0-17,4 0-16,2 0-20,1-1 1,3-1-1,0-2 62,6-2-46,-5 1-1,3-2 84,-2-3-72,-5 1-1,5-4 0,-6 1 16,0-3 79,5-12-78,-4 4-521,6-11 531,-9 7-16,1-1-3227,-2-2 3193,0-1 0,0 0-48,-3 2 48,1 1 1,-2 3-12,1-5-28,-4 10-45,0-3-73,-3 11 186,-2 3-600,-2 1-438,-2 2-900,-4 2 1870,-2 2 0,5 1 0,0 1 0</inkml:trace>
  <inkml:trace contextRef="#ctx0" brushRef="#br0" timeOffset="120802">18764 6731 26786,'25'-40'-194,"-7"12"276,-21 36-167,-6 11 124,-1-5 40,-5 7-10,-1-5 15,-2 2-15,-4-1 61,-2 0-136,-2 0 68,-3-1-428,-1-3 384,-2-1 181,-11-4-163,10-3-3,-5-4-150,16-5 133,5-3-32,2-5 66,5-3-120,3-3-48,3-4 33,3-3-11,1-4 124,11-22-28,-1 9 40,12-17-24,-7 28 1,2 0-751,3-1 1,1 0 738,1 0 1,-1 1-1,1 2 1,-1 2-2804,7-7 2814,-2 0 1,-4 2 0,-3 0 11,0-13-1791,-8 12 1817,1-10 719,-10 17-613,-6-10-117,-1 15-26,-6-7-11,2 20 7,-1 3 2264,1 2-2339,-2 2 3,1 1 21,-1 4 3404,0 3-3372,0 4-3370,1 3 3378,0 4-970,2 3 967,1 3-12,4 3-23,0 3 25,3 3-173,2 1 175,3 2 6,4 2 2008,4 1-2019,4 2 0,4 3 30,2 3-29,6 1-1,-4-12 0,1 0-853,-4-8 0,0 0 859,7 8 0,3 1-6,1-2 1,0-1-608,-8-8 0,0 0 610,8 7 0,-2-1-93,6 8 47,-8-4-11,-8-3 495,-10-4-614,-16 6 51,-10-11-200,-36 13 1999,6-19-1815,13-6 1,-1-2-325,-15 0-236,0-3-346,4-3-623,4-3-2754,7-2 4435,1-4 0,17 3 0,2-3 0</inkml:trace>
  <inkml:trace contextRef="#ctx0" brushRef="#br0" timeOffset="121352">19689 6744 19652,'4'9'1713,"0"-2"-806,-4-7 3177,0 0-3879,-58 5-4276,38-7 4139,-13 3 1,2-4 905,15-16-900,5 3 4,-3-9-23,6 5-4,1-1 0,2-2-11,1-1 27,2-16-45,3 7-855,4-13 833,5 11-12,12-19 40,-3 13-22,11-14 11,-7 15-6,3-1 0,-8 10 0,1-1-5,8-17-1,-9 17 1,-1 1 0,4-8 5,-2 5 6,-3 4-12,-2-5 1,-6 12 2727,-2-3-2727,-5 12 16,-4 3-16,-4 1 130,-9 1-119,-1 4-12,-7 1-5,2 3 0,0 3-17,-2 2 12,1 3-195,2 3 206,0 3-12,3 1 6,0 2 1219,2 1-1202,2 1-11,1 2 92,2 2 189,2 1-232,1 1 13,3 16-1143,3-9 1094,7 13-8,8-11-23,10 2-34,10 1 17,12 0 16,-18-17 0,2 0 14,3 1 0,2-1-865,4 2 1,1-1 876,2 0 0,2 1 8,0-1 0,0 0 14,1 0 1,-1-1-27,-2 0 0,-1 1-54,-3-2 1,-2 0-22,-6-1 0,-1 1-130,14 14-11,-18-1-72,-15 1-154,-21-1-643,-15-7 1,-8-1-2144,2-4 0,-3-1 3219,-3 0 1,-6 1-1,7-3 1,-17 4-1,-2-1 1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D2430-0A14-00BD-CEF2-13768C1F1F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F0F05D-7273-D708-227A-196C8FD812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1C9791-810E-0B30-DE3A-89DBE4111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A51A5-3465-224E-91BE-DF0356C99785}" type="datetimeFigureOut">
              <a:rPr lang="en-US" smtClean="0"/>
              <a:t>10/5/25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F8880-10F5-5A98-2CAE-E8C8B6935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A8D21-BB15-FA6D-1557-FDEEE42F3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84274-B403-CF49-920C-A7329330D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780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B2D4A-4F01-01E7-E6AD-94099C6D6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2B629A-7593-DF20-0D61-F36F796AC8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44C2C8-54C1-4E43-8715-C8C1DAA27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A51A5-3465-224E-91BE-DF0356C99785}" type="datetimeFigureOut">
              <a:rPr lang="en-US" smtClean="0"/>
              <a:t>10/5/25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027664-7372-19C8-4471-029FF079B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0DFEF0-9086-F92A-6B56-E230FC86E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84274-B403-CF49-920C-A7329330D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942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568F22-830D-4329-E66C-DC16D6DCC0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D75A07-85F2-79DF-3476-EC39952E06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3F22EC-081E-6A34-2D77-EAF743227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A51A5-3465-224E-91BE-DF0356C99785}" type="datetimeFigureOut">
              <a:rPr lang="en-US" smtClean="0"/>
              <a:t>10/5/25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FAC074-5BE6-0E79-633C-B83FF1B8A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E77FFC-14CD-892A-6BF4-EC43AF3D6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84274-B403-CF49-920C-A7329330D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70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8A480-FA09-1CD8-9FCF-8BA966041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6D670-1CE8-646E-F803-A9B34EB5D0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60B749-5BC5-7C55-B53A-7F432E6F9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A51A5-3465-224E-91BE-DF0356C99785}" type="datetimeFigureOut">
              <a:rPr lang="en-US" smtClean="0"/>
              <a:t>10/5/25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C2D60F-1336-BA72-75A3-2DFD1F7CA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0FFC39-D30A-25AE-8F03-7DD11F374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84274-B403-CF49-920C-A7329330D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565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C2F9D-7BE1-5C2D-FF6C-BF667BCAB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6B2F2F-3CCA-C6D4-34B8-EF040C1A4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0540BB-4D61-48DC-76E8-EC67E6F86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A51A5-3465-224E-91BE-DF0356C99785}" type="datetimeFigureOut">
              <a:rPr lang="en-US" smtClean="0"/>
              <a:t>10/5/25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D683E-CF7B-379F-DC42-724AE25E0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405BA-0CC8-C460-6814-A58FF3499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84274-B403-CF49-920C-A7329330D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935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5D856-2F96-FFE0-F640-FBF90B8B8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E91ED-13D5-1F5F-1BF4-583E6C1390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F0C5F2-4BB9-793F-70FE-0D8A011C82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87122A-D5C6-3695-C4CB-7E7BB2AEB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A51A5-3465-224E-91BE-DF0356C99785}" type="datetimeFigureOut">
              <a:rPr lang="en-US" smtClean="0"/>
              <a:t>10/5/25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41FE8B-4DB8-4775-7D2B-81C738668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84B8A7-40A4-FDE4-3B20-1D63B353E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84274-B403-CF49-920C-A7329330D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500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2EC65-A60B-77E1-3816-3AC53A234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B2BABB-1C21-1F52-6C25-8A902CDD7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53C47E-6E1C-4CB9-2317-C308D033BC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760BD2-E1B9-427C-122C-A01591BAA7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4428E9-2E27-460C-F667-98753A5596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4DD1C9-F4F8-AC5B-D86F-56AA164B0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A51A5-3465-224E-91BE-DF0356C99785}" type="datetimeFigureOut">
              <a:rPr lang="en-US" smtClean="0"/>
              <a:t>10/5/25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194EB-BAB9-E15D-83A7-61584FD5D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8BF4D0-8329-0957-CB0F-6043D66E7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84274-B403-CF49-920C-A7329330D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50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F9324-13C0-B3B5-347C-737DAF197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BDE453-1F46-4466-CB78-0C41B13FE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A51A5-3465-224E-91BE-DF0356C99785}" type="datetimeFigureOut">
              <a:rPr lang="en-US" smtClean="0"/>
              <a:t>10/5/25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ADE8E8-9700-0006-3A71-6909899A4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B00F8B-577B-4FDC-E38D-2AFC4B855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84274-B403-CF49-920C-A7329330D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437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8FEAC0-F19D-D309-8026-2B8B2A4B0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A51A5-3465-224E-91BE-DF0356C99785}" type="datetimeFigureOut">
              <a:rPr lang="en-US" smtClean="0"/>
              <a:t>10/5/25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A9E6DC-25E6-CE6D-3387-9D9374F21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2484B-B57C-4D53-9757-4B4D6DB21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84274-B403-CF49-920C-A7329330D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247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EAFD9-B1F7-39E9-9080-71DE57372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300C8-6233-5729-9B88-604478AE8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6ACCB6-8169-03A4-C75E-CA92666F81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16E2C9-D4DF-253F-44AC-51324D751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A51A5-3465-224E-91BE-DF0356C99785}" type="datetimeFigureOut">
              <a:rPr lang="en-US" smtClean="0"/>
              <a:t>10/5/25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78E1C1-D596-0E1D-BF83-F1B7931E6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14587A-9540-9B67-E8F4-308964329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84274-B403-CF49-920C-A7329330D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571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D4FC0-C1CF-8053-B8C0-BB1C34A28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5BC53E-C4F0-BE47-A009-EF5C29E56F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E07373-A00E-611F-8AC7-1BDF123398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1E572B-E431-4640-73C8-55B9074BD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A51A5-3465-224E-91BE-DF0356C99785}" type="datetimeFigureOut">
              <a:rPr lang="en-US" smtClean="0"/>
              <a:t>10/5/25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983EF5-7EF2-CEF5-5183-C98F421FE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98073E-1C56-8B69-5AA6-7767863FF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84274-B403-CF49-920C-A7329330D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838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103542-BCA0-2F4D-DD74-4C75FF38D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56C30D-D452-A810-354A-707656A442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C5DE6A-C9EA-CC05-4162-62FD41C44E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31A51A5-3465-224E-91BE-DF0356C99785}" type="datetimeFigureOut">
              <a:rPr lang="en-US" smtClean="0"/>
              <a:t>10/5/25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4CB232-05C3-F9CA-C561-3C830E2ED5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BA807-836B-4A6B-81AA-AD7D6F725D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DE84274-B403-CF49-920C-A7329330D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555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blue and white gradient&#10;&#10;AI-generated content may be incorrect.">
            <a:extLst>
              <a:ext uri="{FF2B5EF4-FFF2-40B4-BE49-F238E27FC236}">
                <a16:creationId xmlns:a16="http://schemas.microsoft.com/office/drawing/2014/main" id="{AA542B0E-2EFC-39F5-9C94-2CFA447DCF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3716BD1A-219F-D6AD-CEB7-FF3AD997E27C}"/>
                  </a:ext>
                </a:extLst>
              </p14:cNvPr>
              <p14:cNvContentPartPr/>
              <p14:nvPr/>
            </p14:nvContentPartPr>
            <p14:xfrm>
              <a:off x="293760" y="1175400"/>
              <a:ext cx="2010240" cy="23914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3716BD1A-219F-D6AD-CEB7-FF3AD997E27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4400" y="1166040"/>
                <a:ext cx="2028960" cy="241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28354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449C3163-AC50-4C89-4AB6-FBD80D34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D998A993-BF94-CA1A-365F-5DDAE7A2B993}"/>
                  </a:ext>
                </a:extLst>
              </p14:cNvPr>
              <p14:cNvContentPartPr/>
              <p14:nvPr/>
            </p14:nvContentPartPr>
            <p14:xfrm>
              <a:off x="409680" y="725040"/>
              <a:ext cx="7418880" cy="3195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998A993-BF94-CA1A-365F-5DDAE7A2B99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0320" y="715680"/>
                <a:ext cx="7437600" cy="321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72573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51F2C3-B246-C625-5E1A-814ECBE57A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5BE60DD-4B7E-9C4D-9851-F958A89D5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FBD54271-A251-85C8-1F89-F2BF0C2957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6A4A43C-A5BD-2998-0FA4-0E89023567B1}"/>
                  </a:ext>
                </a:extLst>
              </p14:cNvPr>
              <p14:cNvContentPartPr/>
              <p14:nvPr/>
            </p14:nvContentPartPr>
            <p14:xfrm>
              <a:off x="152640" y="698400"/>
              <a:ext cx="11086920" cy="58698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6A4A43C-A5BD-2998-0FA4-0E89023567B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3280" y="689040"/>
                <a:ext cx="11105640" cy="588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0180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CBFEEE-925F-9C50-6CB8-7235B609FF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6929BAF-5DBF-D4E3-08BB-E6C0F6008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3951579F-5E56-1CC2-7FE2-9CC71DF749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BDD2354-015C-A4CC-2555-7CE9E1E561D7}"/>
                  </a:ext>
                </a:extLst>
              </p14:cNvPr>
              <p14:cNvContentPartPr/>
              <p14:nvPr/>
            </p14:nvContentPartPr>
            <p14:xfrm>
              <a:off x="541080" y="747360"/>
              <a:ext cx="7591680" cy="31366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BDD2354-015C-A4CC-2555-7CE9E1E561D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1720" y="738000"/>
                <a:ext cx="7610400" cy="3155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44979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2FD9EAC-69CE-D401-E4D4-2CF235AAD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6515243-66EA-6AD6-9B06-E3073DB4CA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4ED70C24-BACB-F46B-7ED9-BFD1AFB45A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375277A-102D-9775-F406-3B2AF1D50ECC}"/>
                  </a:ext>
                </a:extLst>
              </p14:cNvPr>
              <p14:cNvContentPartPr/>
              <p14:nvPr/>
            </p14:nvContentPartPr>
            <p14:xfrm>
              <a:off x="62640" y="531000"/>
              <a:ext cx="10915200" cy="45277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375277A-102D-9775-F406-3B2AF1D50EC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280" y="521640"/>
                <a:ext cx="10933920" cy="454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1266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131994-3611-F2A4-41FC-D444366458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E2793F7-1453-B659-889D-BD239314D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4F77B330-85E7-6EB0-B546-AD1F24D121D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F56CBB1-697F-2620-8A9A-A60635F808A9}"/>
                  </a:ext>
                </a:extLst>
              </p14:cNvPr>
              <p14:cNvContentPartPr/>
              <p14:nvPr/>
            </p14:nvContentPartPr>
            <p14:xfrm>
              <a:off x="1280160" y="414720"/>
              <a:ext cx="7322400" cy="56062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F56CBB1-697F-2620-8A9A-A60635F808A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70800" y="405360"/>
                <a:ext cx="7341120" cy="562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14320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5F18E1-EB0F-DDFE-3C6D-9830EF479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2E3F5CF-3934-EAC9-8D2D-211A49BF5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4B0ACEBA-4D2C-DFC1-4E7C-ADE5637082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2701607-28A5-E7F1-F206-D63600028A54}"/>
                  </a:ext>
                </a:extLst>
              </p14:cNvPr>
              <p14:cNvContentPartPr/>
              <p14:nvPr/>
            </p14:nvContentPartPr>
            <p14:xfrm>
              <a:off x="1496880" y="422280"/>
              <a:ext cx="9129600" cy="27295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2701607-28A5-E7F1-F206-D63600028A5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87520" y="412920"/>
                <a:ext cx="9148320" cy="274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26394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984</TotalTime>
  <Words>0</Words>
  <Application>Microsoft Macintosh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2025-10-05T13:22:44Z</dcterms:created>
  <dcterms:modified xsi:type="dcterms:W3CDTF">2025-10-06T05:47:05Z</dcterms:modified>
</cp:coreProperties>
</file>

<file path=docProps/thumbnail.jpeg>
</file>